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0"/>
  </p:notesMasterIdLst>
  <p:sldIdLst>
    <p:sldId id="331" r:id="rId2"/>
    <p:sldId id="408" r:id="rId3"/>
    <p:sldId id="359" r:id="rId4"/>
    <p:sldId id="373" r:id="rId5"/>
    <p:sldId id="404" r:id="rId6"/>
    <p:sldId id="360" r:id="rId7"/>
    <p:sldId id="361" r:id="rId8"/>
    <p:sldId id="374" r:id="rId9"/>
    <p:sldId id="375" r:id="rId10"/>
    <p:sldId id="362" r:id="rId11"/>
    <p:sldId id="363" r:id="rId12"/>
    <p:sldId id="364" r:id="rId13"/>
    <p:sldId id="365" r:id="rId14"/>
    <p:sldId id="366" r:id="rId15"/>
    <p:sldId id="368" r:id="rId16"/>
    <p:sldId id="367" r:id="rId17"/>
    <p:sldId id="336" r:id="rId18"/>
    <p:sldId id="340" r:id="rId19"/>
    <p:sldId id="405" r:id="rId20"/>
    <p:sldId id="337" r:id="rId21"/>
    <p:sldId id="338" r:id="rId22"/>
    <p:sldId id="343" r:id="rId23"/>
    <p:sldId id="344" r:id="rId24"/>
    <p:sldId id="406" r:id="rId25"/>
    <p:sldId id="407" r:id="rId26"/>
    <p:sldId id="339" r:id="rId27"/>
    <p:sldId id="341" r:id="rId28"/>
    <p:sldId id="342" r:id="rId29"/>
  </p:sldIdLst>
  <p:sldSz cx="12192000" cy="6858000"/>
  <p:notesSz cx="6669088" cy="9872663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E2F36-0E4E-4656-AE84-B99CD549FE7E}" v="2" dt="2021-12-17T10:34:45.581"/>
    <p1510:client id="{9F6CCB23-FF1B-E94B-BDA0-5AD0F70D784C}" v="5" dt="2021-12-13T12:07:15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buurs SM, Sanne" userId="d4330de1-1801-493b-862a-3955beb6ddf5" providerId="ADAL" clId="{069E2F36-0E4E-4656-AE84-B99CD549FE7E}"/>
    <pc:docChg chg="modSld">
      <pc:chgData name="Nabuurs SM, Sanne" userId="d4330de1-1801-493b-862a-3955beb6ddf5" providerId="ADAL" clId="{069E2F36-0E4E-4656-AE84-B99CD549FE7E}" dt="2021-12-17T10:34:45.571" v="1"/>
      <pc:docMkLst>
        <pc:docMk/>
      </pc:docMkLst>
      <pc:sldChg chg="addSp">
        <pc:chgData name="Nabuurs SM, Sanne" userId="d4330de1-1801-493b-862a-3955beb6ddf5" providerId="ADAL" clId="{069E2F36-0E4E-4656-AE84-B99CD549FE7E}" dt="2021-12-17T10:34:45.571" v="1"/>
        <pc:sldMkLst>
          <pc:docMk/>
          <pc:sldMk cId="1460755958" sldId="339"/>
        </pc:sldMkLst>
        <pc:inkChg chg="add">
          <ac:chgData name="Nabuurs SM, Sanne" userId="d4330de1-1801-493b-862a-3955beb6ddf5" providerId="ADAL" clId="{069E2F36-0E4E-4656-AE84-B99CD549FE7E}" dt="2021-12-17T10:34:45.571" v="1"/>
          <ac:inkMkLst>
            <pc:docMk/>
            <pc:sldMk cId="1460755958" sldId="339"/>
            <ac:inkMk id="4" creationId="{61C6C6CE-E04F-41C7-BEB1-D7762B66200F}"/>
          </ac:inkMkLst>
        </pc:inkChg>
      </pc:sldChg>
      <pc:sldChg chg="addSp">
        <pc:chgData name="Nabuurs SM, Sanne" userId="d4330de1-1801-493b-862a-3955beb6ddf5" providerId="ADAL" clId="{069E2F36-0E4E-4656-AE84-B99CD549FE7E}" dt="2021-12-17T10:34:45.571" v="1"/>
        <pc:sldMkLst>
          <pc:docMk/>
          <pc:sldMk cId="387187412" sldId="341"/>
        </pc:sldMkLst>
        <pc:inkChg chg="add">
          <ac:chgData name="Nabuurs SM, Sanne" userId="d4330de1-1801-493b-862a-3955beb6ddf5" providerId="ADAL" clId="{069E2F36-0E4E-4656-AE84-B99CD549FE7E}" dt="2021-12-17T10:34:45.571" v="1"/>
          <ac:inkMkLst>
            <pc:docMk/>
            <pc:sldMk cId="387187412" sldId="341"/>
            <ac:inkMk id="3" creationId="{461C4F06-E143-4BB3-B5E6-91E14CE10E5B}"/>
          </ac:inkMkLst>
        </pc:inkChg>
      </pc:sldChg>
      <pc:sldChg chg="addSp">
        <pc:chgData name="Nabuurs SM, Sanne" userId="d4330de1-1801-493b-862a-3955beb6ddf5" providerId="ADAL" clId="{069E2F36-0E4E-4656-AE84-B99CD549FE7E}" dt="2021-12-17T10:34:45.571" v="1"/>
        <pc:sldMkLst>
          <pc:docMk/>
          <pc:sldMk cId="1479885512" sldId="343"/>
        </pc:sldMkLst>
        <pc:inkChg chg="add">
          <ac:chgData name="Nabuurs SM, Sanne" userId="d4330de1-1801-493b-862a-3955beb6ddf5" providerId="ADAL" clId="{069E2F36-0E4E-4656-AE84-B99CD549FE7E}" dt="2021-12-17T10:34:45.571" v="1"/>
          <ac:inkMkLst>
            <pc:docMk/>
            <pc:sldMk cId="1479885512" sldId="343"/>
            <ac:inkMk id="3" creationId="{1AE299EC-50D9-41E0-9312-0D0491031738}"/>
          </ac:inkMkLst>
        </pc:inkChg>
      </pc:sldChg>
      <pc:sldChg chg="addSp">
        <pc:chgData name="Nabuurs SM, Sanne" userId="d4330de1-1801-493b-862a-3955beb6ddf5" providerId="ADAL" clId="{069E2F36-0E4E-4656-AE84-B99CD549FE7E}" dt="2021-12-17T10:16:56.284" v="0"/>
        <pc:sldMkLst>
          <pc:docMk/>
          <pc:sldMk cId="2937887930" sldId="362"/>
        </pc:sldMkLst>
        <pc:inkChg chg="add">
          <ac:chgData name="Nabuurs SM, Sanne" userId="d4330de1-1801-493b-862a-3955beb6ddf5" providerId="ADAL" clId="{069E2F36-0E4E-4656-AE84-B99CD549FE7E}" dt="2021-12-17T10:16:56.284" v="0"/>
          <ac:inkMkLst>
            <pc:docMk/>
            <pc:sldMk cId="2937887930" sldId="362"/>
            <ac:inkMk id="10" creationId="{14BC487A-4692-49D5-99C0-854572215976}"/>
          </ac:inkMkLst>
        </pc:inkChg>
      </pc:sldChg>
      <pc:sldChg chg="addSp">
        <pc:chgData name="Nabuurs SM, Sanne" userId="d4330de1-1801-493b-862a-3955beb6ddf5" providerId="ADAL" clId="{069E2F36-0E4E-4656-AE84-B99CD549FE7E}" dt="2021-12-17T10:16:56.284" v="0"/>
        <pc:sldMkLst>
          <pc:docMk/>
          <pc:sldMk cId="1944759419" sldId="364"/>
        </pc:sldMkLst>
        <pc:inkChg chg="add">
          <ac:chgData name="Nabuurs SM, Sanne" userId="d4330de1-1801-493b-862a-3955beb6ddf5" providerId="ADAL" clId="{069E2F36-0E4E-4656-AE84-B99CD549FE7E}" dt="2021-12-17T10:16:56.284" v="0"/>
          <ac:inkMkLst>
            <pc:docMk/>
            <pc:sldMk cId="1944759419" sldId="364"/>
            <ac:inkMk id="3" creationId="{668C29F8-5E73-480A-B602-9DE3C7DF9BC9}"/>
          </ac:inkMkLst>
        </pc:inkChg>
      </pc:sldChg>
      <pc:sldChg chg="addSp">
        <pc:chgData name="Nabuurs SM, Sanne" userId="d4330de1-1801-493b-862a-3955beb6ddf5" providerId="ADAL" clId="{069E2F36-0E4E-4656-AE84-B99CD549FE7E}" dt="2021-12-17T10:16:56.284" v="0"/>
        <pc:sldMkLst>
          <pc:docMk/>
          <pc:sldMk cId="1492807077" sldId="368"/>
        </pc:sldMkLst>
        <pc:inkChg chg="add">
          <ac:chgData name="Nabuurs SM, Sanne" userId="d4330de1-1801-493b-862a-3955beb6ddf5" providerId="ADAL" clId="{069E2F36-0E4E-4656-AE84-B99CD549FE7E}" dt="2021-12-17T10:16:56.284" v="0"/>
          <ac:inkMkLst>
            <pc:docMk/>
            <pc:sldMk cId="1492807077" sldId="368"/>
            <ac:inkMk id="5" creationId="{B6259A62-CF99-4C01-B12A-9C22F61315E8}"/>
          </ac:inkMkLst>
        </pc:inkChg>
      </pc:sldChg>
    </pc:docChg>
  </pc:docChgLst>
  <pc:docChgLst>
    <pc:chgData name="Nabuurs SM, Sanne" userId="d4330de1-1801-493b-862a-3955beb6ddf5" providerId="ADAL" clId="{9F6CCB23-FF1B-E94B-BDA0-5AD0F70D784C}"/>
    <pc:docChg chg="undo custSel addSld delSld modSld">
      <pc:chgData name="Nabuurs SM, Sanne" userId="d4330de1-1801-493b-862a-3955beb6ddf5" providerId="ADAL" clId="{9F6CCB23-FF1B-E94B-BDA0-5AD0F70D784C}" dt="2021-12-17T09:09:38.054" v="81" actId="14734"/>
      <pc:docMkLst>
        <pc:docMk/>
      </pc:docMkLst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4194059082" sldId="263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426983288" sldId="268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482193232" sldId="273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96689618" sldId="275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4129388785" sldId="276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322833524" sldId="279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4204815745" sldId="284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272130973" sldId="291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102034017" sldId="305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669301391" sldId="320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805787410" sldId="322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684081782" sldId="323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271739074" sldId="328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4281430147" sldId="329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400326081" sldId="334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514312441" sldId="335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604706687" sldId="336"/>
        </pc:sldMkLst>
      </pc:sldChg>
      <pc:sldChg chg="add">
        <pc:chgData name="Nabuurs SM, Sanne" userId="d4330de1-1801-493b-862a-3955beb6ddf5" providerId="ADAL" clId="{9F6CCB23-FF1B-E94B-BDA0-5AD0F70D784C}" dt="2021-12-13T11:45:22.398" v="1"/>
        <pc:sldMkLst>
          <pc:docMk/>
          <pc:sldMk cId="2049032259" sldId="336"/>
        </pc:sldMkLst>
      </pc:sldChg>
      <pc:sldChg chg="add">
        <pc:chgData name="Nabuurs SM, Sanne" userId="d4330de1-1801-493b-862a-3955beb6ddf5" providerId="ADAL" clId="{9F6CCB23-FF1B-E94B-BDA0-5AD0F70D784C}" dt="2021-12-13T11:45:22.398" v="1"/>
        <pc:sldMkLst>
          <pc:docMk/>
          <pc:sldMk cId="1599308760" sldId="337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105773508" sldId="337"/>
        </pc:sldMkLst>
      </pc:sldChg>
      <pc:sldChg chg="add">
        <pc:chgData name="Nabuurs SM, Sanne" userId="d4330de1-1801-493b-862a-3955beb6ddf5" providerId="ADAL" clId="{9F6CCB23-FF1B-E94B-BDA0-5AD0F70D784C}" dt="2021-12-13T11:58:49.039" v="5"/>
        <pc:sldMkLst>
          <pc:docMk/>
          <pc:sldMk cId="809031650" sldId="338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046775984" sldId="338"/>
        </pc:sldMkLst>
      </pc:sldChg>
      <pc:sldChg chg="add del">
        <pc:chgData name="Nabuurs SM, Sanne" userId="d4330de1-1801-493b-862a-3955beb6ddf5" providerId="ADAL" clId="{9F6CCB23-FF1B-E94B-BDA0-5AD0F70D784C}" dt="2021-12-13T11:58:44.526" v="4" actId="2696"/>
        <pc:sldMkLst>
          <pc:docMk/>
          <pc:sldMk cId="1575380931" sldId="338"/>
        </pc:sldMkLst>
      </pc:sldChg>
      <pc:sldChg chg="add">
        <pc:chgData name="Nabuurs SM, Sanne" userId="d4330de1-1801-493b-862a-3955beb6ddf5" providerId="ADAL" clId="{9F6CCB23-FF1B-E94B-BDA0-5AD0F70D784C}" dt="2021-12-13T11:45:22.398" v="1"/>
        <pc:sldMkLst>
          <pc:docMk/>
          <pc:sldMk cId="1460755958" sldId="339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781421365" sldId="340"/>
        </pc:sldMkLst>
      </pc:sldChg>
      <pc:sldChg chg="add">
        <pc:chgData name="Nabuurs SM, Sanne" userId="d4330de1-1801-493b-862a-3955beb6ddf5" providerId="ADAL" clId="{9F6CCB23-FF1B-E94B-BDA0-5AD0F70D784C}" dt="2021-12-13T11:45:22.398" v="1"/>
        <pc:sldMkLst>
          <pc:docMk/>
          <pc:sldMk cId="1541399025" sldId="340"/>
        </pc:sldMkLst>
      </pc:sldChg>
      <pc:sldChg chg="add">
        <pc:chgData name="Nabuurs SM, Sanne" userId="d4330de1-1801-493b-862a-3955beb6ddf5" providerId="ADAL" clId="{9F6CCB23-FF1B-E94B-BDA0-5AD0F70D784C}" dt="2021-12-13T11:45:22.398" v="1"/>
        <pc:sldMkLst>
          <pc:docMk/>
          <pc:sldMk cId="387187412" sldId="341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853297719" sldId="341"/>
        </pc:sldMkLst>
      </pc:sldChg>
      <pc:sldChg chg="add">
        <pc:chgData name="Nabuurs SM, Sanne" userId="d4330de1-1801-493b-862a-3955beb6ddf5" providerId="ADAL" clId="{9F6CCB23-FF1B-E94B-BDA0-5AD0F70D784C}" dt="2021-12-13T11:45:22.398" v="1"/>
        <pc:sldMkLst>
          <pc:docMk/>
          <pc:sldMk cId="1054544931" sldId="342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592578492" sldId="342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471082891" sldId="343"/>
        </pc:sldMkLst>
      </pc:sldChg>
      <pc:sldChg chg="add del">
        <pc:chgData name="Nabuurs SM, Sanne" userId="d4330de1-1801-493b-862a-3955beb6ddf5" providerId="ADAL" clId="{9F6CCB23-FF1B-E94B-BDA0-5AD0F70D784C}" dt="2021-12-13T11:58:07.167" v="2" actId="2696"/>
        <pc:sldMkLst>
          <pc:docMk/>
          <pc:sldMk cId="1098302286" sldId="343"/>
        </pc:sldMkLst>
      </pc:sldChg>
      <pc:sldChg chg="add">
        <pc:chgData name="Nabuurs SM, Sanne" userId="d4330de1-1801-493b-862a-3955beb6ddf5" providerId="ADAL" clId="{9F6CCB23-FF1B-E94B-BDA0-5AD0F70D784C}" dt="2021-12-13T11:58:16.385" v="3"/>
        <pc:sldMkLst>
          <pc:docMk/>
          <pc:sldMk cId="1479885512" sldId="343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403092363" sldId="344"/>
        </pc:sldMkLst>
      </pc:sldChg>
      <pc:sldChg chg="add del">
        <pc:chgData name="Nabuurs SM, Sanne" userId="d4330de1-1801-493b-862a-3955beb6ddf5" providerId="ADAL" clId="{9F6CCB23-FF1B-E94B-BDA0-5AD0F70D784C}" dt="2021-12-13T11:58:07.167" v="2" actId="2696"/>
        <pc:sldMkLst>
          <pc:docMk/>
          <pc:sldMk cId="1210782321" sldId="344"/>
        </pc:sldMkLst>
      </pc:sldChg>
      <pc:sldChg chg="add">
        <pc:chgData name="Nabuurs SM, Sanne" userId="d4330de1-1801-493b-862a-3955beb6ddf5" providerId="ADAL" clId="{9F6CCB23-FF1B-E94B-BDA0-5AD0F70D784C}" dt="2021-12-13T11:58:16.385" v="3"/>
        <pc:sldMkLst>
          <pc:docMk/>
          <pc:sldMk cId="3585817525" sldId="344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510418268" sldId="345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886091309" sldId="346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715175806" sldId="347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921640973" sldId="348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007973974" sldId="349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081613683" sldId="350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002243766" sldId="351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3468836549" sldId="352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202630345" sldId="354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909897967" sldId="356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3724455879" sldId="357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254362617" sldId="358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21169401" sldId="370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047413297" sldId="371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900167616" sldId="372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501128301" sldId="376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3626654537" sldId="401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1280055010" sldId="402"/>
        </pc:sldMkLst>
      </pc:sldChg>
      <pc:sldChg chg="del">
        <pc:chgData name="Nabuurs SM, Sanne" userId="d4330de1-1801-493b-862a-3955beb6ddf5" providerId="ADAL" clId="{9F6CCB23-FF1B-E94B-BDA0-5AD0F70D784C}" dt="2021-12-13T11:40:31.693" v="0" actId="2696"/>
        <pc:sldMkLst>
          <pc:docMk/>
          <pc:sldMk cId="292397989" sldId="403"/>
        </pc:sldMkLst>
      </pc:sldChg>
      <pc:sldChg chg="add">
        <pc:chgData name="Nabuurs SM, Sanne" userId="d4330de1-1801-493b-862a-3955beb6ddf5" providerId="ADAL" clId="{9F6CCB23-FF1B-E94B-BDA0-5AD0F70D784C}" dt="2021-12-13T11:45:22.398" v="1"/>
        <pc:sldMkLst>
          <pc:docMk/>
          <pc:sldMk cId="92759603" sldId="405"/>
        </pc:sldMkLst>
      </pc:sldChg>
      <pc:sldChg chg="add del">
        <pc:chgData name="Nabuurs SM, Sanne" userId="d4330de1-1801-493b-862a-3955beb6ddf5" providerId="ADAL" clId="{9F6CCB23-FF1B-E94B-BDA0-5AD0F70D784C}" dt="2021-12-13T11:58:07.167" v="2" actId="2696"/>
        <pc:sldMkLst>
          <pc:docMk/>
          <pc:sldMk cId="888574966" sldId="406"/>
        </pc:sldMkLst>
      </pc:sldChg>
      <pc:sldChg chg="add">
        <pc:chgData name="Nabuurs SM, Sanne" userId="d4330de1-1801-493b-862a-3955beb6ddf5" providerId="ADAL" clId="{9F6CCB23-FF1B-E94B-BDA0-5AD0F70D784C}" dt="2021-12-13T11:58:16.385" v="3"/>
        <pc:sldMkLst>
          <pc:docMk/>
          <pc:sldMk cId="1134769453" sldId="406"/>
        </pc:sldMkLst>
      </pc:sldChg>
      <pc:sldChg chg="add del">
        <pc:chgData name="Nabuurs SM, Sanne" userId="d4330de1-1801-493b-862a-3955beb6ddf5" providerId="ADAL" clId="{9F6CCB23-FF1B-E94B-BDA0-5AD0F70D784C}" dt="2021-12-13T11:58:07.167" v="2" actId="2696"/>
        <pc:sldMkLst>
          <pc:docMk/>
          <pc:sldMk cId="1579672273" sldId="407"/>
        </pc:sldMkLst>
      </pc:sldChg>
      <pc:sldChg chg="add">
        <pc:chgData name="Nabuurs SM, Sanne" userId="d4330de1-1801-493b-862a-3955beb6ddf5" providerId="ADAL" clId="{9F6CCB23-FF1B-E94B-BDA0-5AD0F70D784C}" dt="2021-12-13T11:58:16.385" v="3"/>
        <pc:sldMkLst>
          <pc:docMk/>
          <pc:sldMk cId="2969194944" sldId="407"/>
        </pc:sldMkLst>
      </pc:sldChg>
      <pc:sldChg chg="modSp add mod">
        <pc:chgData name="Nabuurs SM, Sanne" userId="d4330de1-1801-493b-862a-3955beb6ddf5" providerId="ADAL" clId="{9F6CCB23-FF1B-E94B-BDA0-5AD0F70D784C}" dt="2021-12-17T09:09:38.054" v="81" actId="14734"/>
        <pc:sldMkLst>
          <pc:docMk/>
          <pc:sldMk cId="2552249821" sldId="408"/>
        </pc:sldMkLst>
        <pc:graphicFrameChg chg="mod modGraphic">
          <ac:chgData name="Nabuurs SM, Sanne" userId="d4330de1-1801-493b-862a-3955beb6ddf5" providerId="ADAL" clId="{9F6CCB23-FF1B-E94B-BDA0-5AD0F70D784C}" dt="2021-12-17T09:09:38.054" v="81" actId="14734"/>
          <ac:graphicFrameMkLst>
            <pc:docMk/>
            <pc:sldMk cId="2552249821" sldId="408"/>
            <ac:graphicFrameMk id="4" creationId="{D34B98F1-B814-D44E-8C54-C32F589B27C6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4.81165" units="1/cm"/>
          <inkml:channelProperty channel="Y" name="resolution" value="568.97034" units="1/cm"/>
          <inkml:channelProperty channel="T" name="resolution" value="1" units="1/dev"/>
        </inkml:channelProperties>
      </inkml:inkSource>
      <inkml:timestamp xml:id="ts0" timeString="2021-12-17T09:46:56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7146 11365 0,'0'0'16,"-24"-7"-16,-13-1 15,-3 2-15,-5 9 16,-2 5-16,-6 5 16,-6 5-1,-2 4-15,-1 6 16,2 3 0,3-1-1,6 5-15,7 4 16,8-1-1,7 2-15,8 3 16,9 0-16,9 0 16,11 1-16,11-1 15,16-2 1,14-4-16,7-7 16,8-6-1,6-5-15,-3-3 16,-2-2-1,-5-2-15,-6-3 16,-9 1 0,-8-4-16,-4-1 15,-5-6 1,-2-9-16,-7-2 16</inkml:trace>
  <inkml:trace contextRef="#ctx0" brushRef="#br0" timeOffset="1019.88">7551 11484 0,'-17'-19'0,"-4"-4"16,5 2-16,10 5 15,6 4-15,7 5 16,7 1 0,8 4-16,8 3 15,10 8 1,12 6-16,5 7 16,3 3-16,-2 4 15,-5-1 1,-12-3-16,-13-3 15,-10-5 1,-12-3-16,-7-5 16,-8-2-1,-10 1-15,-6 0 16,-9 0-16,-2 0 16,-1 1-1,5 1-15,5 0 0,6 0 16,11 1-1,8 3-15,11 3 16,11 2 0,8 6-16,9 6 15,2 1-15,5-1 16,1 3 0,-4-1-16,-2-2 15,-7-1 1,-5 1-16,-9 0 15,-5-1 1,-9-2-16,-7 0 16,-7-5-1,-4 2-15,-9-3 16,-6-3-16,-2-4 16,-5-3-1,-3-5-15,-5-5 16,-1-4-1,-2-2-15,0-3 0,3 1 16,0 2 0,-1 0-16,2-1 15,4 0-15,10-7 16,10 1 0,8 2-16</inkml:trace>
  <inkml:trace contextRef="#ctx0" brushRef="#br0" timeOffset="6299.05">18613 11082 0,'-32'-6'16,"-15"-2"-16,-4 0 16,-2 3-1,1 5-15,-4 5 16,-1 2-16,-2 2 16,0 7-1,2 0-15,1 4 16,2 1-1,6 4-15,5 4 16,7 3 0,8 3-16,5 2 15,11 4 1,5 2-16,8-1 16,12 0-1,12 0 1,13-2-16,12-7 15,15-2 1,8-6-16,6 0 0,-2-3 16,-6 0-1,-8 0-15,-8-4 16,-7-1 0,-8-2-16,-4-3 15,-5-3 1,-7-9-16,-7-3 15</inkml:trace>
  <inkml:trace contextRef="#ctx0" brushRef="#br0" timeOffset="7019.59">19052 11124 0,'0'0'15,"0"0"-15,-11 16 16,-4 9-1,-4-1 1,-3 1-16,0 0 16,-2 1-16,2-3 15,4 1-15,-1 0 16,5-2 0,1 0-16,6 3 15,3-3-15,6-2 16,5 0-1,6-2-15,8 2 16,10-4 0,7-1-16,7-3 15,3-2 1,0-4-16,0-1 16,-1-8-1,-2-4-15,-4-4 16,-7-1-16,-2-1 15,-6 0 1,-4 1-16,-4 0 16,0-1-1,-7-2-15,-4-6 16,-2 2-16,-4 40 16,-2 11-1</inkml:trace>
  <inkml:trace contextRef="#ctx0" brushRef="#br0" timeOffset="7366.42">19389 11159 0,'0'0'16,"0"0"-16,-3 24 16,0 10-16,-3 4 0,-3 1 15,-5 2 1,2 0-16,0 1 15,-1 0-15,3 1 16,6 0 0,2 4-16,4 2 15,8-9 1,0-14-16</inkml:trace>
  <inkml:trace contextRef="#ctx0" brushRef="#br0" timeOffset="11561.03">14354 10182 0,'-11'-28'0,"-7"-14"16,0 2-16,-4 1 16,-8 5-1,-7 5-15,-12 3 16,-6 6-1,-4 3-15,-4 2 16,-2 4 0,0 5-16,0 5 15,4 5-15,3 3 16,3 6 0,3 5-16,2 4 15,-1 2 1,4 4-1,-1 1 1,4 5-16,3 2 16,2-2-16,5 0 0,6 3 15,3 0 1,5 1-16,2 3 16,2 7-1,0 5-15,1 4 16,1 1-1,6-5-15,6-1 16,5-3 0,9 1-16,9-2 15,10-1 1,8-3-16,6 1 16,3-6-1,3-5-15,2 1 16,0-4-1,3-3-15,2-4 16,0-4-16,-3-5 16,0-5-1,-3-5-15,0-3 16,-3-6 0,1-8-16,1-2 15,-4-5 1,0 0-16,-1-1 15,3 1-15,1-5 16,0-7 0,-3-6-16,-3-2 15,-5-5 1,-3 0 0,-5-2-16,-3-4 15,-4-3 1,-6-3-16,-9-2 15,-6-1-15,-7 1 32,-8 1-17,-10-1-15,-10 3 16,-7 2-16,-9 1 0,-6 3 31,-9 0-15,-6 3-16,-4 8 15,3 6-15,17 10 16</inkml:trace>
  <inkml:trace contextRef="#ctx0" brushRef="#br0" timeOffset="35614.01">14835 16426 0,'0'0'16,"0"0"-16,0 0 16,0 0-1,0 0-15,0 0 16,-22 3-1,-12 9 1,-7 9-16,-6 15 0,-5 11 16,2 3-16,0 3 15,6-4 1,3-2-16,5 0 16,4 0-16,4 0 15,4 1 1,6 2-16,1 0 15,7-3-15,6-1 16,7-2 0,6-4-16,8-6 15,2-3 1,4-5-16,6-7 16,0-3-16,7-5 15,3-6 1,3-5-16,2-4 15,5-3-15,-2-7 16,3-3 0,3-8-16,1-5 15,0-3-15,-12 4 16</inkml:trace>
  <inkml:trace contextRef="#ctx0" brushRef="#br0" timeOffset="36433.51">15324 16426 0,'0'0'0,"0"0"15,0 0-15,0 0 16,-5 21-16,-3 12 0,2 1 16,2 1-1,2 0-15,3 2 16,2 0-16,2-2 15,1-2 1,4-1-16,3-2 16,3-2-16,2-7 15,5-2 1,2-5-16,4-2 16,-2-5-16,6-3 15,-1-5 1,3-6-16,-3-3 15,1-7 1,0-4-16,0-4 16,2-6-16,-2-5 15,-4-3 1,0-1-16,-4-3 16,0-1-16,-4 1 15,-1 3 1,-3 2-16,-4 3 15,-1 6-15,-2 3 16,-4 9 0,-1 6-16,1 5 15,-2 9-15,1 6 16,-3 7 0,1 12-16,-2 9 15,-1 11 1,1 7-16,-1 6 15,1 1-15,-3 3 16,2-3 0,0-4-16,0-3 31,1-5-31,0-5 16,2-3-1,0-2-15,0-1 16,0 2-16,2-8 15,1-11-15</inkml:trace>
  <inkml:trace contextRef="#ctx0" brushRef="#br0" timeOffset="37844.68">26621 16323 0,'0'0'0,"-17"-7"15,-8-3 1,-4 2-16,1 4 16,1 4-1,-1 3-15,-2 3 0,-2-1 16,2 0 0,-1 2-16,2 2 15,-2 3-15,4 4 16,-4 2-1,2 3-15,-1 6 16,2 7 0,3 5-16,0 8 15,4 3 1,6 7-16,4 4 16,1 4-16,7-4 15,6-1 1,8-5-16,4-2 15,7-7 1,3-9-16,5-7 16,4-9-16,7-10 15,5-7 1,0-2-16,4-2 16,0-1-16,2-3 15,0 0 1,-1 0-16,3-2 15,0-3 1,-1-8-16,-5-17 16,-12 2-16,-13 7 15</inkml:trace>
  <inkml:trace contextRef="#ctx0" brushRef="#br0" timeOffset="38801.68">27179 16383 0,'0'0'0,"0"0"16,0 0-1,0 0-15,0 0 16,0 0-16,18-16 16,18-12-1,10-5-15,0 4 16,1 7 0,0 8-16,-2 8 15,-6 7-15,-6 8 16,-2 5-1,-5 4-15,-6 3 16,-7 6 0,-7 6-16,-8 9 15,-8 7-15,-6 3 16,-2-2 0,-1-10-16,5-10 15,3-9 1,6-10-16,5-11 15,0 0 1,6 2-16,9-6 16,8-3-16,7-3 15,2 0 1,7 2 0,2 6-16,2 6 15,-3 5-15,-4 4 0,0 2 16,-4 6-1,-1 2-15,-2 4 16,-4 1 0,-4 4-16,-4 4 15,-5 3-15,-9 3 16,-6 4 0,-10-1-16,-5-2 15,-9-1 1,-9-5-16,-7-2 15,-4-3 1,-3-7-16,1-3 16,2-4-1,-4-5-15,1-1 16,-1 0-16,0 0 16,1-2-1,-1-1-15,0-9 16,1-8-16,5-12 15</inkml:trace>
  <inkml:trace contextRef="#ctx0" brushRef="#br0" timeOffset="59897.03">15745 14901 0,'0'0'16,"0"0"-16,0 0 15,0 0-15,0 0 16,0 0-1,0 0-15,-20-3 16,-9 2-16,-2-2 16,0-1-1,1 0-15,-4 1 16,-3 0 0,1 0-16,-2 1 15,-3 0-15,-3 2 16,2 3-1,-3 4-15,-3 4 16,-4 5 0,-1 2-16,1 0 15,1 1-15,5 2 16,2 4 0,5 0-16,-2 3 15,3 3-15,5 4 16,2 2-1,3 1-15,5 1 16,2 3 0,1 0-16,8-2 15,5-4-15,0-3 16,7-1 0,1 1-16,3 3 15,3 2 1,2 1-16,0 1 15,2 4 1,4 1-16,2 1 0,-1-3 16,2-2-1,0-1-15,1-2 16,3-3-16,-3-6 16,5-1-1,-1-6-15,3-3 16,3-1-1,-2 0-15,0-3 16,0 0-16,2-4 16,0-1-16,0-3 15,4-3 1,-1-3-16,4-2 16,1-2-1,-2-1-15,0 0 16,3-6-16,1-1 15,1-2-15,2 0 16,0-3 0,0 0-16,-2-3 15,-1-1-15,1-5 16,-2-4 0,3-4-16,1-5 15,0-1 1,-2-1-16,-3 1 15,-1 0 1,-1 0-16,-4-1 16,-6 2-16,-4-2 15,1-3 1,-1 1-16,-4-3 16,0-3-1,-3 1-15,-1 2 16,-6 3-16,-1 2 31,-4 3-31,-3 4 16,-1 0-16,-2 2 15,-3-3-15,-4 1 0,-1-2 16,-4 1 0,-3 3-16,-8 4 15,-1 0-15,-4 3 16,-2 6-1,-9 1 1,0 5-16,0 5 16,-2 7-16,1 3 15,-4 7-15,2 5 16,0 0 0,-5 6-16,4 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4.81165" units="1/cm"/>
          <inkml:channelProperty channel="Y" name="resolution" value="568.97034" units="1/cm"/>
          <inkml:channelProperty channel="T" name="resolution" value="1" units="1/dev"/>
        </inkml:channelProperties>
      </inkml:inkSource>
      <inkml:timestamp xml:id="ts0" timeString="2021-12-17T09:50:23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 10825 0,'0'0'15,"0"0"-15,0 0 16,0 0-16</inkml:trace>
  <inkml:trace contextRef="#ctx0" brushRef="#br0" timeOffset="1710.35">4070 12247 0,'0'-24'16,"3"-4"-16,2 1 15,0 4-15,-4 4 16,-9-3 0,-9-4-16,-13-4 15,-14-3 1,-12 1-16,-17-1 15,-11 3-15,-12 6 16,-8 3 0,-5 4-16,-5 5 15,-2 5-15,-4 2 16,-1 6 0,-3 8-16,0 5 15,-7 6-15,3 7 16,6 7-1,4 5-15,5 5 16,8 9-16,4 4 16,10 6-1,8 4-15,14 5 16,13-1 0,16-2-16,18-2 15,18 2-15,15-3 16,14 0-1,17-2-15,12 0 16,6-5 0,6-2-16,4-7 15,-1 0-15,0-7 16,4-3 0,3-5-16,4-3 15,0-5-15,-6-6 16,-6-4-1,-15-7-15,-15-6 16,-11-4-16,-9-3 16,0-2-16,2-1 15,1-4 1,4-3-16,0-6 16,5-4-1,-2-3-15,0-4 16,-2-2-16,-1-3 15,-1 0 1,4-6-16,-8-1 16,1-6-1,-4 1-15,-1-7 16,-2 1-16,4-4 16,-5-1-1,1-2-15,-2-1 16,3 4-16,-2 1 15,-1-1 1,-7 1-16,-2-2 16,-6 4-1,-6-1-15,-2 1 16,-1-3 0,1 14-16,6 12 15</inkml:trace>
  <inkml:trace contextRef="#ctx0" brushRef="#br0" timeOffset="2808.04">8512 12221 0,'-32'-26'16,"-20"-15"-16,-10-2 15,-10-1 1,-12 3-16,-14 6 16,-8 6-1,-7 8-15,-3 8 16,2 5 0,5 8-1,7 11-15,7 7 16,5 9-1,8 11-15,9 8 0,10 9 16,10 11 0,13 8-16,14 1 15,14 3 1,12 2-16,7-2 16,9-3-16,8 0 15,9-1 1,9 2-16,10-1 15,15-7 1,13-2-16,11-9 16,7-10-1,6-7-15,1-12 16,2-9 0,1-10-16,-6-11 15,-4-12-15,-6-12 16,-8-11-1,-7-13-15,-8-10 16,-9-14 0,-8-10-16,-11-9 15,-14-12 1,-16-6-16,-16 1 16,-17-2-1,-15-2-15,-17 3 16,-15 8-1,-13 9-15,-13 5 16,-14 13 0,-14 12-16,-6 5 15,24 11-15,36 16 16</inkml:trace>
  <inkml:trace contextRef="#ctx0" brushRef="#br0" timeOffset="6842.74">15905 11939 0,'-31'-26'15,"-18"-9"-15,-10-3 16,-8 5-1,-8 0-15,-9 5 16,-12 3 0,-12 4-16,-10 8 15,-6 3-15,-5 9 16,-6 6 0,2 8-16,3 8 15,7 6 1,9 9-16,13 9 15,13 7-15,19 9 16,15 7 0,11 1-16,14 5 15,10 2 1,11 4 0,8 3-16,13 1 15,11-3 1,13-5-16,8-5 15,13-7-15,7-5 16,12-1 0,11-3-16,6-5 15,2-4 1,7-7-16,-1-5 31,3-7-31,2-9 16,-6-11-16,-3-12 15,-5-13-15,-7-9 0,-3-13 16,-5-12 0,0-6-16,-6-4 15,-5-3 1,-2-8-16,-8-7 16,-8-7-1,-10-4-15,-10-9 16,-10-2-1,-12 0-15,-9 0 16,-10 4 0,-13 6-16,-8 9 15,-12 7-15,-14 6 16,-9 15 0,9 17-16,20 16 15</inkml:trace>
  <inkml:trace contextRef="#ctx0" brushRef="#br0" timeOffset="17060.39">14051 15201 0,'-43'8'0,"-17"4"16,-3 0-1,-3-4-15,3-1 16,1-3-1,-1-5-15,-4-6 16,-4-3 0,-3-4-16,-5-2 0,-6-1 15,-1 0 1,-7 1-16,-6-5 16,-1-3-1,-4-4-15,-7-5 16,-2 1-16,1 3 15,-1-1 1,1 2-16,2 1 16,2 2-16,5 0 15,2 0 1,1-3-16,2 0 16,6 0-1,6 5-15,4 3 16,7 4-1,6 1-15,7-1 16,7 0-16,8 1 16,10 5-1,4 2-15,5 1 16,3 1-16,9 1 16,6 1-1,10 4-15,0 0 16,0 0-1,-2 8-15,5 6 16,2 4 0,5 3-16,1 7 15,2 6-15,4 9 16,2 9 0,4 6-16,-1 5 15,-1 0 1,0 3-16,-1-4 15,0-7-15,-2-4 32,-4-7-32,-3-7 15,-4-9 1,0-10-16,-7-18 0,0 0 0,-6 0 16,-4-14-1,-4-16-15,-4-14 16,1-11-16,0-8 15,-2-4 1,1-4-16,0 4 16,0 5-1,-2 3-15,1 2 16,3 2-16,1 5 16,6 1-1,7 4-15,5 2 16,4 2-1,5 6-15,6 6 16,4 7-16,5 2 16,4 2-1,7 1-15,4 0 16,3 0-16,0 1 16,4-1-1,1 0-15,0 1 16,4 0-16,1-2 15,-1 2 1,1 2-16,-4 1 16,-12 3-1,-12 5-15</inkml:trace>
  <inkml:trace contextRef="#ctx0" brushRef="#br0" timeOffset="52436.81">32253 5746 0,'-9'-21'0,"-9"-11"15,1-1 1,-2 1-16,-6 0 0,-2 2 16,-8 2-16,1 1 15,-4 0 1,0 1-16,-6 0 16,-6 0-1,-6 0-15,-3-1 16,-5-1-1,-6 8-15,-5 1 16,-1 2 0,-3 0-16,-2 3 15,-7 4 1,-3 3-16,-6 1 16,-2 1-1,-2 5-15,1 4 16,0 5-1,-5 6-15,0 4 16,-3 5 0,-2 7-16,2 3 15,4 7-15,6 2 16,7 2 0,0 5-16,3 9 15,1 7 1,5 4-16,2 4 15,5 3 1,2 9 0,7 4-16,4 2 15,5 2 1,6 2-16,6 2 16,5-1-16,7 1 15,5 3 1,3 2-16,5 2 15,8-2 1,3-2 0,6 3-16,10 0 15,2-1-15,4 0 16,8-3-16,5-2 16,9-3-1,7-1-15,9-5 16,4-4-1,8-3-15,6-4 16,4-5 0,4-1-16,4-5 15,5-4-15,4-8 16,4-2 0,0-3-16,5-3 15,5-8 1,5-6-16,2-2 15,3-4 1,-3-7-16,4-6 16,9-5-1,0-7-15,2-10 16,5-4 0,0-8-16,2-9 15,-3-5 1,1-4-16,-5-7 15,-10-6 1,-6-9-16,-5-4 16,1-6-1,-10-4-15,-7-8 16,-3-2-16,-7-3 16,-8-5-1,-7-3-15,-8-5 16,-2-5-1,-3-6-15,-4-1 16,-4-1 0,-6-1-1,-7-1 1,-6 0-16,-7 1 16,-7 3-16,-7 2 0,-9 4 15,-7 6 1,-8 3-16,-3 5 15,-7 4 1,-3 3-16,-9 2 16,-3 4-16,-8 6 15,-6 2 1,-2 5-16,2 6 16,-3 6-1,-6 5-15,-4 7 16,1 10-1,-2 10-15,-5 13 16,-4 8 0,36 11-16,25 2 15,14-3-15</inkml:trace>
  <inkml:trace contextRef="#ctx0" brushRef="#br0" timeOffset="55182.08">21825 5558 0,'-57'-27'15,"-28"-10"1,-4 2-16,2 3 16,3 8-16,-2 3 15,1 7 1,-3 2-16,-1 2 16,-1 2-1,-1 1-15,-5 4 16,-4 6-1,-7 4-15,-4 4 16,2 2 0,-3 4-16,0 3 15,2 2 1,1 3-16,3 4 16,2 5-1,2 3-15,1 8 16,0 5-1,4 6-15,5 8 16,1 12-16,6 6 16,5 4-1,4 1-15,4 6 16,6 3 0,4 4-16,12 0 15,6 3 1,5 0-16,3 4 15,4 3 1,6 7-16,3 0 16,7 4-1,8-1 1,11-3-16,6-6 16,12-3-16,7-5 15,8-5 1,10-4-16,0-1 15,6-3 1,3-2-16,4-5 16,9 2-1,6-4-15,6-7 16,2-4 0,6-6-16,1-9 15,4-8 1,3-6-16,4-7 15,5-5 1,4-5-16,-2 0 16,1-4-16,3-5 15,2-1 1,0-2-16,1-6 16,1-4-1,0-5-15,0-5 16,-4-4-1,1-7-15,-3-4 16,0-6 0,1-7-16,0-4 15,-7-5 1,-6-6-16,-4-6 16,0-11-16,-4-6 15,-4-8 1,-1-4-16,-8-3 15,-2-4 1,-7 1-16,-3-6 16,-1-2-1,-4-4 1,-3 0 0,-3-1-16,-2 0 15,-3-1-15,-7 3 16,-8 3-16,-10 4 15,-8 2-15,-5 2 16,-7 1 0,-3 1-16,-2-1 15,0 2 1,-8 0-16,-3 0 16,-8 2-1,-8 2-15,-4 5 16,-5 2-1,-7 3-15,-5 6 16,-4 2 0,-3 2-16,-5 2 15,-1 5-15,-3 6 16,1 7 0,-1 6-16,-5 8 15,-6 8 1,-2 7-16,-2 9 15,-1 10 1,2 8-16,9 9 16,14 20-1,17 0-15,16-12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4.81165" units="1/cm"/>
          <inkml:channelProperty channel="Y" name="resolution" value="568.97034" units="1/cm"/>
          <inkml:channelProperty channel="T" name="resolution" value="1" units="1/dev"/>
        </inkml:channelProperties>
      </inkml:inkSource>
      <inkml:timestamp xml:id="ts0" timeString="2021-12-17T09:56:21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30904 11467 0,'37'47'16,"18"26"-16,-3 3 15,-15-17 1,-13-20-16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4.81165" units="1/cm"/>
          <inkml:channelProperty channel="Y" name="resolution" value="568.97034" units="1/cm"/>
          <inkml:channelProperty channel="T" name="resolution" value="1" units="1/dev"/>
        </inkml:channelProperties>
      </inkml:inkSource>
      <inkml:timestamp xml:id="ts0" timeString="2021-12-17T10:28:31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29505 10475 0,'-13'-18'0,"-9"-5"16,-4 3-16,-9 8 15,-7 6 1,-5 6-16,-4 8 15,0 7 1,-7 7-16,-2 6 16,-6 4-16,-6 9 15,-6 6 1,-5 13-16,-7 9 16,4 6-1,3 1-15,10 1 16,10-5-1,16-3-15,10-1 16,8-2 0,11 0-16,10-4 15,9-3-15,11-3 16,14-2 0,8-7-1,12-7-15,8-8 16,10-7-1,6-6-15,2-4 16,-2-7-16,-3-5 16,-2-3-1,-5-2-15,-6 2 16,-6 0 0,-3 0-16,-1 0 15,-7 3-15,-7-3 16,-7-3-1,-8-2-15</inkml:trace>
  <inkml:trace contextRef="#ctx0" brushRef="#br0" timeOffset="801.09">29438 11510 0,'0'0'0,"0"0"16,0 0-16,0 0 16,0 0-1,0 0-15,29-14 16,22-7-16,10 3 15,7 3 1,0 8-16,-1 7 16,-5 6-1,-8 4-15,-10 8 16,-11 5 0,-11 5-16,-12 4 15,-12 8 1,-14 12-16,-13 12 15,-10 4 1,-8 0-16,-5-2 16,0-6-1,-5-6-15,1-5 16,6-10 0,10-7-16,7-8 15,8-9-15,11-7 16,14-8-1,0 0-15,1 2 16,12-6-16,13-4 16,10-3-1,9-1 1,1-1-16,0 5 16,-4 4-16,0 3 15,-2 2-15,-1 2 16,-2-2-16,0 3 15,-3 2 1,-2 4-16,-11-5 16,-11-3-1,-5-2-15</inkml:trace>
  <inkml:trace contextRef="#ctx0" brushRef="#br0" timeOffset="6278.19">9397 10817 0,'-66'9'0,"-26"12"16,-1 10-1,8 8-15,8 7 16,5 8 0,10 1-16,12 0 15,9-5-15,11-2 16,7-1 0,6 3-16,6 3 15,3 3 1,2 0-16,8-2 15,6-1 1,4-5-16,8-8 16,7-7-16,6-9 15,7-7 1,5-8-16,7-6 16,4-7-1,7-3-15,4-4 16,5-2-16,1 5 15,0 4 1,-5 2-16,-16 1 16,0-25-1,-10-6-15</inkml:trace>
  <inkml:trace contextRef="#ctx0" brushRef="#br0" timeOffset="7188.18">9811 11253 0,'0'0'16,"0"0"-16,0 0 16,24-4-1,16-3-15,4-1 16,3 3-1,1 4-15,-2 4 16,-7 12-16,-9 11 16,-10 10-1,-11 3-15,-9-2 16,-3-7 0,-5-4-16,2-8 15,0-3 1,6-15-16,0 0 15,0 0 1,3 12-16,10-3 16,11-6-1,5 0-15,6 2 16,2 4-16,-2 6 16,-3 3-1,-8 8-15,-4 1 16,-3 2-1,-2 3-15,-3 1 16,-4 1 0,-3-3-1,-6 1-15,-2 0 16,-6 2-16,-5-2 16,-5-3-16,-9 2 15,-6-2 1,-8-3-16,-4-3 15,-8-2 1,-8-2-16,-8-3 16,-6-5-1,1-2-15,15-5 16,20-1-16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4.81165" units="1/cm"/>
          <inkml:channelProperty channel="Y" name="resolution" value="568.97034" units="1/cm"/>
          <inkml:channelProperty channel="T" name="resolution" value="1" units="1/dev"/>
        </inkml:channelProperties>
      </inkml:inkSource>
      <inkml:timestamp xml:id="ts0" timeString="2021-12-17T10:28:47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25711 5121 0,'-28'-17'0,"-14"-5"16,-7 6-1,0 2-15,0 8 16,-2 10 0,1 4-16,-5 8 15,-1 4 1,3 2-16,7-1 15,-2 3 1,8 0-16,2 5 16,-3 5-1,-1 7-15,-1 4 16,0 3-16,7 2 16,7-2-1,6-4-15,9 0 16,5 0-1,1 0-15,5 3 16,4 3 0,5 3-16,4 0 15,5 0 1,8-1-16,4-3 16,7-1-1,4-3-15,1 0 16,5-5-1,3 0-15,5-7 16,3-3 0,4-7-16,4-6 15,5-8-15,3-2 16,3-5 0,2-5-16,-4-4 31,-5-7-31,-1-9 15,0-6-15,-4-9 16,-2-5-16,-5-6 16,-3-1-16,-3-3 15,-8 1 1,-5 2-16,-7-6 16,-8 5-1,-5-4-15,-7-4 16,-2-3-1,-5 0-15,-6 4 16,-8 1 0,-9 2-16,-7 4 15,-6 3 1,-1 0-16,2 3 16,-2 4-1,-3 0-15,1-2 16,-5 6-1,-6 5-15,-4 10 16,-8 11 0,-11 14-16,-8 15 15,-2 10 1,18-2-16,-1-4 16,14-3-16</inkml:trace>
  <inkml:trace contextRef="#ctx0" brushRef="#br0" timeOffset="1412.33">27398 4753 0,'-25'-14'0,"-9"-2"15,-4 2-15,3 4 16,2 4 0,-2 6-16,-2 9 15,0 5 1,-7 9-16,0 8 15,-2 9 1,6 5-16,5 3 16,4 1-16,7 2 15,6-1 1,7-4-16,9-7 16,8-2-1,12-8-15,8-9 16,8-9-1,3-6-15,10-9 16,1-4-16,5-9 16,3-9-1,-3-9-15,-1-7 16,-6-3-16,-5-1 16,-8 3-1,-7 4 1,-11 11-16,-6 10 15,-9 18-15,0 0 16,1 7-16,-3 16 16,-2 10-1,2 8-15,2 1 16,4 1 0,3-1-16,4-3 15,5-6 1,2-6-16,8-6 15,3-19 1,-3-4-16</inkml:trace>
  <inkml:trace contextRef="#ctx0" brushRef="#br0" timeOffset="1820.41">28173 4804 0,'0'0'0,"0"0"16,0 0-16,-24 6 16,-16 9-1,-10 15 1,-2 6-16,4 9 15,5 5 1,10 0-16,5 5 16,9-6-16,6 0 15,10-4 1,11-3-16,8-7 16,16-7-1,16-7-15,13-9 16,12-11-1,4-8-15,-2-14 16,-17 0-16,18-27 16,-5 0-1,-22 13-15</inkml:trace>
  <inkml:trace contextRef="#ctx0" brushRef="#br0" timeOffset="2589.85">29505 4693 0,'-2'-20'0,"-4"-5"16,-5 5-16,-2 7 16,-7 9-1,-8 7-15,-10 14 16,-9 9-1,-7 11-15,-5 13 16,-4 7 0,0 6-16,6 3 15,9-2 1,10-1-16,11-4 16,12-7-16,9-4 15,14-9 1,11-6-16,14-6 15,14-1 1,16-7-16,10-7 16,3-12-1,-7-15-15,-17 0 16,-17 2-16</inkml:trace>
  <inkml:trace contextRef="#ctx0" brushRef="#br0" timeOffset="3924.35">30095 4984 0,'0'0'0,"0"0"15,0 0 1,0 0-16,-17 0 16,-6 0-16,0 0 15,0 0 1,5 0 0,-3 0-16,-1 0 15,4 2-15,-2 1 16,2 1-1,0 2-15,0-1 16,2-2-16,1 0 16,3 1-1,-1-1-15,0-2 16,4-1-16,9 0 16,-9 5-1,-1 1-15,0 3 16,3-3-16,7-6 15,0 0 1,-6 6-16,6-6 16,0 0-1,0 0-15,-6 7 16,6-7 0,0 0-16,-5 9 15,5-9-15,-4 8 16,4-8-1,0 0-15,-5 8 16,0 1 0,0-1-16,5-8 31,-6 9-31,-1-3 16,7-6-16,0 0 15,0 0-15,0 0 0,0 0 16,0 0-1,0 0-15,0 0 16,0 0 0,0 0-16,0 0 15,0 0 1,0 0-16,0 0 16,0 0-16,-8 7 15,0-1 1,8-6-16,-10 8 15,2-1 1,3 3-16,0-2 16,-3 3-1,3 0-15,4 0 16,1 2-16,1-4 16,-1 0-1,2 3-15,3 0 16,3-3-1,3 3-15,5 0 16,0-2 0,10-1-16,1 1 15,5-3 1,4-1-16,-1-5 16,3-3-16,1-8 15,-2 0 1,1-7-16,-3-4 15,-8-2 1,-4-3-16,-4-4 16,-7 1-1,-9-4-15,-6 4 16,-6 1-16,-9 4 31,-11 4-31,-2 8 16,-3 5-1,6-2-15,11 1 0,7-2 16,5 3-16</inkml:trace>
  <inkml:trace contextRef="#ctx0" brushRef="#br0" timeOffset="4314.88">30702 4745 0,'0'0'16,"0"0"-16,0 0 15,0 0-15,-18 23 16,-10 15-1,-3 8-15,-4 7 16,-3 4 0,-5 2-16,-3 2 15,3-1 1,5-6-16,1 0 16,2-6-1,6-4-15,9-7 16,6-5-1,6-10-15,10-14 16,7-16-16,2-2 16</inkml:trace>
  <inkml:trace contextRef="#ctx0" brushRef="#br0" timeOffset="4745.12">30811 4710 0,'0'0'15,"7"23"-15,-1 14 16,-2 9 0,1 5-16,1 3 15,-1 2 1,-1 3-16,-2 2 16,1-3-1,1-3-15,3-1 16,5-4-1,2-8-15,3-6 16,0-5 0,1-8-16,-5-8 15,-4-5 1,-1-8-16,-1-7 16,-6-11-16,-4-1 15</inkml:trace>
  <inkml:trace contextRef="#ctx0" brushRef="#br0" timeOffset="5039.01">30685 5173 0,'0'0'16,"25"8"-16,20 2 16,9-5-16,2 3 15,-2-2 1,-14-3-16,-8-6 15,-9-3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4.81165" units="1/cm"/>
          <inkml:channelProperty channel="Y" name="resolution" value="568.97034" units="1/cm"/>
          <inkml:channelProperty channel="T" name="resolution" value="1" units="1/dev"/>
        </inkml:channelProperties>
      </inkml:inkSource>
      <inkml:timestamp xml:id="ts0" timeString="2021-12-17T10:30:30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7164 8350 0,'0'-21'0,"-10"-13"16,-12-4 0,-18-1-16,-20 0 15,-21-2 1,-20 0-16,-13 4 15,-12 6-15,-6 5 16,0 6 0,-3 4-16,0 3 15,-1 8-15,2 6 16,0 6 0,3 8-16,0 10 15,9 7 1,8 6-16,13 10 15,10 8 1,15 1-16,20 5 16,18 1-1,14-3-15,17 2 16,19 1 0,13 0-16,15 3 15,11-1-15,10 0 16,13 1-16,7-4 15,8-6 1,5-8-16,9-9 16,5-4-1,9-7-15,5-9 16,5-3 0,1-5-16,4-6 15,-6-5 1,-2-4-16,-6-4 15,-7-6 1,-8 0-16,-11-9 16,-9-2-16,-12-4 15,-8-4 1,-9-6-16,-5-6 16,-8-6-1,-9-6-15,-9-1 16,-15-2-1,-10 1-15,-11 3 16,-12 2 0,-8 6-16,-13 8 15,-7 7 1,-15 9-16,-10 2 16,-4-4-16,16 4 15,21 6 1</inkml:trace>
  <inkml:trace contextRef="#ctx0" brushRef="#br0" timeOffset="14095.26">12415 11074 0,'0'0'32,"0"0"-32,-15-13 15,-8-6-15,-2 3 16,-3 3-16,-1 3 15,-5 3 1,-6-1-16,-9 2 16,-3 0-1,-5 1-15,-4 2 16,-3-1 0,-1 4-16,-2 4 15,0 4 1,2 4-16,1 2 15,2 3 1,0 3-16,3 2 16,0 4-16,0 3 15,5 3 1,5 0-16,5 3 16,7 3-1,9 0-15,6 1 16,5-1-1,4-1-15,7 1 16,9 2-16,6 0 16,6 0-1,8 0-15,3 1 16,7-2 0,9-3-16,6-4 15,5-4 1,4-3-16,4-6 15,7-2 1,7-3-16,8-2 16,-2 0-1,1-4-15,-2-5 16,-4-2-16,-3-5 16,-3-2-1,-2-3-15,-4-7 16,-1-7-1,-6-4-15,-3-6 16,-4-6 0,-2-1-16,-7-5 15,-10-2-15,-5-1 16,-9-1 0,-10-1-16,-7-1 15,-7 1 1,-11 0-16,-9-1 15,-10 3 1,-15-1-16,-12 8 16,-5-1-16,0 20 15,15 11 1,18 7 0</inkml:trace>
  <inkml:trace contextRef="#ctx0" brushRef="#br0" timeOffset="30464.99">21833 10842 0,'-28'-28'16,"-14"-15"-16,-7-1 15,0 4 1,-1 14-16,-5 7 15,-4 10-15,-6 9 16,-5 9 0,-7 2-1,-3 5-15,-8 7 16,-1 2 0,-1 4-16,-1 7 15,1 0 1,2 8-16,7 0 15,2 8 1,6 6-16,4 7 16,4 9-16,2 7 15,10 8 1,4 6-16,6 3 16,4 3-1,12 2-15,10 0 16,4 0-1,7 1-15,6 4 16,6-1-16,9 0 16,4-2-1,5-2-15,7-7 32,8-3-32,2-6 0,7-3 31,5-1-31,5-3 15,3-3-15,5-3 16,4-5 0,2-2-16,7-10 0,3-5 15,4-7-15,1-10 16,1-5 0,4-9-16,1-6 15,1-10 1,5-11-16,2-6 15,-3-2 1,2-4-16,-2 0 16,-4-2-1,3-1-15,-1-5 16,-6-4 0,-5-3-16,-2-1 15,-2-4-15,-7-3 16,-6-4-1,-7-3-15,-8-5 16,-4-6 0,-5-6-16,-8-6 15,-3-2 1,-4-9-16,-6-6 16,-2-5-16,-2-3 15,-6-3 1,-1-3-16,-3 1 15,-9 1 1,-5 2-16,-5 2 16,-4 1-1,-8 1-15,-5 4 16,-6 2 0,-1 1-16,-1 6 15,-2 2 1,-3 1-16,-2 5 15,-1 0-15,-4 5 32,1 4-17,-4 4-15,-3 4 16,-2 7 0,-1 2-16,0 5 15,2 6 1,-3 5-16,-1 4 15,3 8 1,-1 7-16,2 5 16,3 7-16,2 3 15,3 18 1,12 4-16,11-8 16</inkml:trace>
  <inkml:trace contextRef="#ctx0" brushRef="#br0" timeOffset="33304.11">23579 7048 0,'-70'-21'0,"-25"-3"15,-4 7-15,11 11 16,7 12 0,2 10-16,8 7 15,5 6 1,-2 9-16,6 5 16,4 4-1,4 11-15,2 4 16,4 10-1,7 3-15,3 4 16,7 6 0,9 4-16,8 5 15,6 0 1,9 2-16,10 2 16,7-4-1,10 2-15,6-3 16,8-7-1,5-6-15,8-7 16,8-12-16,8-8 16,10-8-1,2-13 1,4-10 0,-1-13-16,2-13 15,-1-12-15,-3-10 0,2-13 16,-4-8-1,-2-10-15,-7-6 16,-5-4 0,-4-6-16,-6-6 15,-4-4 1,-9-3-16,-11-3 16,-13 3-1,-10-3-15,-12 3 16,-10-1-1,-8 4-15,-7 1 16,-5 0 0,-6 3-16,-10 4 15,-3 7 1,-12 7-16,-6 10 16,-6 10-1,-5 11-15,-2 10 16,0 17-16,-7-1 15,18-3 1,21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7607" y="0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863" y="739775"/>
            <a:ext cx="6583362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909" y="4689515"/>
            <a:ext cx="533527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7607" y="9377316"/>
            <a:ext cx="2889938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DFCB49-DD71-4BDF-94EA-8DF566B42F9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64552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734F5-513D-49CA-B880-0A9DD3E1651B}" type="slidenum">
              <a:rPr lang="nl-NL" altLang="nl-NL" smtClean="0"/>
              <a:pPr/>
              <a:t>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7940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Deze stappen</a:t>
            </a:r>
            <a:r>
              <a:rPr lang="nl-NL" baseline="0"/>
              <a:t> hebben ook een grote negatieve DG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993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3466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Let op</a:t>
            </a:r>
            <a:r>
              <a:rPr lang="nl-NL" baseline="0"/>
              <a:t> extra C in </a:t>
            </a:r>
            <a:r>
              <a:rPr lang="nl-NL" baseline="0" err="1"/>
              <a:t>oxaloacetaat</a:t>
            </a:r>
            <a:r>
              <a:rPr lang="nl-NL" baseline="0"/>
              <a:t>!</a:t>
            </a:r>
          </a:p>
          <a:p>
            <a:r>
              <a:rPr lang="nl-NL" baseline="0"/>
              <a:t>Stap 1 in </a:t>
            </a:r>
            <a:r>
              <a:rPr lang="nl-NL" baseline="0" err="1"/>
              <a:t>mitochondrien</a:t>
            </a:r>
            <a:endParaRPr lang="nl-NL" baseline="0"/>
          </a:p>
          <a:p>
            <a:r>
              <a:rPr lang="nl-NL" baseline="0"/>
              <a:t>Stap 2 in cytoplasma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775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Reden: niet alle G6P moet glucose worden.</a:t>
            </a:r>
            <a:r>
              <a:rPr lang="nl-NL" baseline="0"/>
              <a:t> Dus niet in </a:t>
            </a:r>
            <a:r>
              <a:rPr lang="nl-NL" baseline="0" err="1"/>
              <a:t>cytosol</a:t>
            </a:r>
            <a:r>
              <a:rPr lang="nl-NL" baseline="0"/>
              <a:t> en transport kan gereguleerd worden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6861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Wat klopt</a:t>
            </a:r>
            <a:r>
              <a:rPr lang="nl-NL" baseline="0"/>
              <a:t> er niet?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00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7465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Pyruvaat</a:t>
            </a:r>
            <a:r>
              <a:rPr lang="nl-NL"/>
              <a:t> (3C)</a:t>
            </a:r>
            <a:r>
              <a:rPr lang="nl-NL" baseline="0"/>
              <a:t> wordt gekoppeld aan </a:t>
            </a:r>
            <a:r>
              <a:rPr lang="nl-NL" baseline="0" err="1"/>
              <a:t>CoA</a:t>
            </a:r>
            <a:r>
              <a:rPr lang="nl-NL" baseline="0"/>
              <a:t> als </a:t>
            </a:r>
            <a:r>
              <a:rPr lang="nl-NL" baseline="0" err="1"/>
              <a:t>acetyl</a:t>
            </a:r>
            <a:r>
              <a:rPr lang="nl-NL" baseline="0"/>
              <a:t> (2C)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DFCB49-DD71-4BDF-94EA-8DF566B42F97}" type="slidenum">
              <a:rPr lang="nl-NL" smtClean="0"/>
              <a:pPr>
                <a:defRPr/>
              </a:pPr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64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72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5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404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976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89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990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17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780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128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32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61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52662259-4277-49DC-8CAE-F1DF3C4AFB95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320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youtube.com/watch?v=00jbG_cfGuQ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altLang="nl-NL"/>
              <a:t>Biochemie 2</a:t>
            </a:r>
            <a:endParaRPr lang="nl-NL" altLang="nl-NL">
              <a:solidFill>
                <a:schemeClr val="tx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nl-NL">
                <a:solidFill>
                  <a:schemeClr val="tx2"/>
                </a:solidFill>
              </a:rPr>
              <a:t>Sanne Nabuurs</a:t>
            </a:r>
          </a:p>
          <a:p>
            <a:r>
              <a:rPr lang="nl-NL" altLang="nl-NL" sz="2000" err="1">
                <a:solidFill>
                  <a:schemeClr val="tx2"/>
                </a:solidFill>
              </a:rPr>
              <a:t>s.m.nabuurs@pl.hanze.nl</a:t>
            </a:r>
            <a:endParaRPr lang="nl-NL" altLang="nl-NL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/>
              <a:t>Van pyruvaat naar </a:t>
            </a:r>
            <a:r>
              <a:rPr lang="nl-NL" sz="3600" err="1"/>
              <a:t>fosfoenolpyruvaat</a:t>
            </a:r>
            <a:endParaRPr lang="nl-NL" sz="360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/>
              <a:t>Eerste bypass</a:t>
            </a:r>
          </a:p>
          <a:p>
            <a:r>
              <a:rPr lang="nl-NL" sz="2800"/>
              <a:t>Via </a:t>
            </a:r>
            <a:r>
              <a:rPr lang="nl-NL" sz="2800" err="1"/>
              <a:t>oxaloacetaat</a:t>
            </a:r>
            <a:r>
              <a:rPr lang="nl-NL" sz="2800"/>
              <a:t> naar </a:t>
            </a:r>
            <a:r>
              <a:rPr lang="nl-NL" sz="2800" err="1"/>
              <a:t>fosfoenolpyruvaat</a:t>
            </a:r>
            <a:endParaRPr lang="nl-NL" sz="280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1" t="44953" r="244" b="3852"/>
          <a:stretch/>
        </p:blipFill>
        <p:spPr>
          <a:xfrm>
            <a:off x="8256240" y="1576834"/>
            <a:ext cx="3144886" cy="154915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4"/>
          <a:stretch/>
        </p:blipFill>
        <p:spPr>
          <a:xfrm>
            <a:off x="3143673" y="3156198"/>
            <a:ext cx="6193383" cy="149693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92"/>
          <a:stretch/>
        </p:blipFill>
        <p:spPr>
          <a:xfrm>
            <a:off x="4205166" y="5036985"/>
            <a:ext cx="5615505" cy="1563841"/>
          </a:xfrm>
          <a:prstGeom prst="rect">
            <a:avLst/>
          </a:prstGeom>
        </p:spPr>
      </p:pic>
      <p:sp>
        <p:nvSpPr>
          <p:cNvPr id="7" name="Ovaal 6"/>
          <p:cNvSpPr/>
          <p:nvPr/>
        </p:nvSpPr>
        <p:spPr>
          <a:xfrm>
            <a:off x="7464152" y="3140968"/>
            <a:ext cx="43204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9692139" y="367851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00B050"/>
                </a:solidFill>
              </a:rPr>
              <a:t>In mitochondriën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9831783" y="544957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FF0000"/>
                </a:solidFill>
              </a:rPr>
              <a:t>In cytoplasma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14BC487A-4692-49D5-99C0-854572215976}"/>
                  </a:ext>
                </a:extLst>
              </p14:cNvPr>
              <p14:cNvContentPartPr/>
              <p14:nvPr/>
            </p14:nvContentPartPr>
            <p14:xfrm>
              <a:off x="2305800" y="3554640"/>
              <a:ext cx="7791840" cy="269244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14BC487A-4692-49D5-99C0-8545722159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6440" y="3545280"/>
                <a:ext cx="7810560" cy="27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88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err="1"/>
              <a:t>Oxaloacetaat</a:t>
            </a:r>
            <a:r>
              <a:rPr lang="nl-NL" sz="3600"/>
              <a:t> via </a:t>
            </a:r>
            <a:r>
              <a:rPr lang="nl-NL" sz="3600" err="1"/>
              <a:t>malaat</a:t>
            </a:r>
            <a:r>
              <a:rPr lang="nl-NL" sz="3600"/>
              <a:t> naar cytoplasma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1412776"/>
            <a:ext cx="2448272" cy="5717969"/>
          </a:xfrm>
        </p:spPr>
      </p:pic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334434" y="1412776"/>
            <a:ext cx="8713894" cy="4525963"/>
          </a:xfrm>
        </p:spPr>
        <p:txBody>
          <a:bodyPr/>
          <a:lstStyle/>
          <a:p>
            <a:r>
              <a:rPr lang="nl-NL" err="1"/>
              <a:t>Malaat</a:t>
            </a:r>
            <a:r>
              <a:rPr lang="nl-NL"/>
              <a:t> </a:t>
            </a:r>
            <a:r>
              <a:rPr lang="nl-NL" err="1"/>
              <a:t>transporter</a:t>
            </a:r>
            <a:endParaRPr lang="nl-NL"/>
          </a:p>
          <a:p>
            <a:endParaRPr lang="nl-NL"/>
          </a:p>
          <a:p>
            <a:r>
              <a:rPr lang="nl-NL"/>
              <a:t>NAD</a:t>
            </a:r>
            <a:r>
              <a:rPr lang="nl-NL" baseline="30000"/>
              <a:t>+</a:t>
            </a:r>
            <a:r>
              <a:rPr lang="nl-NL"/>
              <a:t> huishouding in cytoplasma en mitochondriën</a:t>
            </a:r>
          </a:p>
        </p:txBody>
      </p:sp>
    </p:spTree>
    <p:extLst>
      <p:ext uri="{BB962C8B-B14F-4D97-AF65-F5344CB8AC3E}">
        <p14:creationId xmlns:p14="http://schemas.microsoft.com/office/powerpoint/2010/main" val="414459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Fructose 1,6-bifosfatase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82"/>
          <a:stretch/>
        </p:blipFill>
        <p:spPr>
          <a:xfrm>
            <a:off x="551384" y="4365104"/>
            <a:ext cx="7412510" cy="1583611"/>
          </a:xfrm>
        </p:spPr>
      </p:pic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334434" y="1484784"/>
            <a:ext cx="6553654" cy="4248472"/>
          </a:xfrm>
        </p:spPr>
        <p:txBody>
          <a:bodyPr/>
          <a:lstStyle/>
          <a:p>
            <a:r>
              <a:rPr lang="nl-NL"/>
              <a:t>Speciaal enzym, wordt net als </a:t>
            </a:r>
            <a:r>
              <a:rPr lang="nl-NL" err="1"/>
              <a:t>fosfofructokinase</a:t>
            </a:r>
            <a:r>
              <a:rPr lang="nl-NL"/>
              <a:t> sterk gereguleerd</a:t>
            </a:r>
          </a:p>
        </p:txBody>
      </p:sp>
      <p:pic>
        <p:nvPicPr>
          <p:cNvPr id="8" name="Tijdelijke aanduiding voor inhou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88088" y="311212"/>
            <a:ext cx="5112568" cy="38384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Rechte verbindingslijn met pijl 13"/>
          <p:cNvCxnSpPr/>
          <p:nvPr/>
        </p:nvCxnSpPr>
        <p:spPr>
          <a:xfrm flipH="1" flipV="1">
            <a:off x="11291341" y="2852936"/>
            <a:ext cx="594850" cy="539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668C29F8-5E73-480A-B602-9DE3C7DF9BC9}"/>
                  </a:ext>
                </a:extLst>
              </p14:cNvPr>
              <p14:cNvContentPartPr/>
              <p14:nvPr/>
            </p14:nvContentPartPr>
            <p14:xfrm>
              <a:off x="184320" y="1875600"/>
              <a:ext cx="11698200" cy="364896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668C29F8-5E73-480A-B602-9DE3C7DF9B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960" y="1866240"/>
                <a:ext cx="11716920" cy="36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75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Glucose-6-fosfatase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594893"/>
            <a:ext cx="7371010" cy="4525963"/>
          </a:xfrm>
        </p:spPr>
        <p:txBody>
          <a:bodyPr/>
          <a:lstStyle/>
          <a:p>
            <a:r>
              <a:rPr lang="nl-NL"/>
              <a:t>Deze stap vooral in lever, in veel cellen is glucose 6-fosfaat het eindpunt: </a:t>
            </a:r>
            <a:br>
              <a:rPr lang="nl-NL"/>
            </a:br>
            <a:r>
              <a:rPr lang="nl-NL"/>
              <a:t>vorming glycogeen</a:t>
            </a:r>
          </a:p>
          <a:p>
            <a:endParaRPr lang="nl-NL"/>
          </a:p>
          <a:p>
            <a:r>
              <a:rPr lang="nl-NL"/>
              <a:t>Niet in cytoplasma, maar in ER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25" y="4077072"/>
            <a:ext cx="5264832" cy="2222511"/>
          </a:xfrm>
        </p:spPr>
      </p:pic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705444" y="333376"/>
            <a:ext cx="4152123" cy="31173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Rechte verbindingslijn met pijl 6"/>
          <p:cNvCxnSpPr/>
          <p:nvPr/>
        </p:nvCxnSpPr>
        <p:spPr>
          <a:xfrm flipH="1" flipV="1">
            <a:off x="11262717" y="1125539"/>
            <a:ext cx="594850" cy="539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7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Gluconeogenese heeft een “prijs”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334434" y="148478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nl-NL"/>
              <a:t>Gluconeogenese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Glycolyse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 sz="2400"/>
              <a:t>2 ATP en 2 GTP nodig voor 128 kJ/mol energieverschil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2492896"/>
            <a:ext cx="7141020" cy="86409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3" y="4509120"/>
            <a:ext cx="7008779" cy="864096"/>
          </a:xfrm>
          <a:prstGeom prst="rect">
            <a:avLst/>
          </a:prstGeom>
        </p:spPr>
      </p:pic>
      <p:sp>
        <p:nvSpPr>
          <p:cNvPr id="8" name="Ovaal 7"/>
          <p:cNvSpPr/>
          <p:nvPr/>
        </p:nvSpPr>
        <p:spPr>
          <a:xfrm>
            <a:off x="3575720" y="2276872"/>
            <a:ext cx="172819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al 8"/>
          <p:cNvSpPr/>
          <p:nvPr/>
        </p:nvSpPr>
        <p:spPr>
          <a:xfrm>
            <a:off x="3431704" y="4293096"/>
            <a:ext cx="720080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/>
          <p:cNvCxnSpPr/>
          <p:nvPr/>
        </p:nvCxnSpPr>
        <p:spPr>
          <a:xfrm>
            <a:off x="6816080" y="3356992"/>
            <a:ext cx="12241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6600056" y="5402808"/>
            <a:ext cx="12241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Cori </a:t>
            </a:r>
            <a:r>
              <a:rPr lang="nl-NL" err="1"/>
              <a:t>cycle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3" y="1556792"/>
            <a:ext cx="11523133" cy="4525963"/>
          </a:xfrm>
        </p:spPr>
        <p:txBody>
          <a:bodyPr/>
          <a:lstStyle/>
          <a:p>
            <a:pPr marL="0" indent="0">
              <a:buNone/>
            </a:pPr>
            <a:r>
              <a:rPr lang="nl-NL" sz="2800" err="1"/>
              <a:t>Anearobe</a:t>
            </a:r>
            <a:r>
              <a:rPr lang="nl-NL" sz="2800"/>
              <a:t> verbranding van pyruvaat naar lactaat in spier en </a:t>
            </a:r>
            <a:br>
              <a:rPr lang="nl-NL" sz="2800"/>
            </a:br>
            <a:r>
              <a:rPr lang="nl-NL" sz="2800"/>
              <a:t>rode bloedcellen</a:t>
            </a:r>
          </a:p>
          <a:p>
            <a:pPr marL="0" indent="0">
              <a:buNone/>
            </a:pPr>
            <a:r>
              <a:rPr lang="nl-NL" sz="2800"/>
              <a:t>Lactaat is eindpunt in metabolisme, komt in bloed</a:t>
            </a:r>
          </a:p>
          <a:p>
            <a:pPr marL="0" indent="0">
              <a:buNone/>
            </a:pPr>
            <a:endParaRPr lang="nl-NL" sz="2800"/>
          </a:p>
          <a:p>
            <a:pPr marL="0" indent="0">
              <a:buNone/>
            </a:pPr>
            <a:r>
              <a:rPr lang="nl-NL" sz="2800"/>
              <a:t>Oplossing: lever zet lactaat via pyruvaat</a:t>
            </a:r>
            <a:br>
              <a:rPr lang="nl-NL" sz="2800"/>
            </a:br>
            <a:r>
              <a:rPr lang="nl-NL" sz="2800"/>
              <a:t>om in glucose</a:t>
            </a:r>
          </a:p>
          <a:p>
            <a:pPr marL="0" indent="0">
              <a:buNone/>
            </a:pPr>
            <a:endParaRPr lang="nl-NL" sz="2800"/>
          </a:p>
          <a:p>
            <a:pPr marL="0" indent="0">
              <a:buNone/>
            </a:pPr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78" y="3429000"/>
            <a:ext cx="4555232" cy="29120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6259A62-CF99-4C01-B12A-9C22F61315E8}"/>
                  </a:ext>
                </a:extLst>
              </p14:cNvPr>
              <p14:cNvContentPartPr/>
              <p14:nvPr/>
            </p14:nvContentPartPr>
            <p14:xfrm>
              <a:off x="11125440" y="4128120"/>
              <a:ext cx="74160" cy="10620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6259A62-CF99-4C01-B12A-9C22F61315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16080" y="4118760"/>
                <a:ext cx="92880" cy="12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80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Gluconeogenese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3 irreversibele stappen worden omzeild</a:t>
            </a:r>
          </a:p>
          <a:p>
            <a:r>
              <a:rPr lang="nl-NL"/>
              <a:t>andere stappen hebben </a:t>
            </a:r>
            <a:r>
              <a:rPr lang="nl-NL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nl-NL"/>
              <a:t>G dicht bij 0 dus concentraties substraat bepaald richting</a:t>
            </a:r>
          </a:p>
          <a:p>
            <a:r>
              <a:rPr lang="nl-NL"/>
              <a:t>processen specifiek voor gluconeogenese niet in </a:t>
            </a:r>
            <a:r>
              <a:rPr lang="nl-NL" err="1"/>
              <a:t>cytosol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174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err="1"/>
              <a:t>Hfdst</a:t>
            </a:r>
            <a:r>
              <a:rPr lang="nl-NL" sz="4000"/>
              <a:t> 18 en 19: </a:t>
            </a:r>
            <a:r>
              <a:rPr lang="nl-NL" sz="4000">
                <a:hlinkClick r:id="rId2"/>
              </a:rPr>
              <a:t>Citroenzuurcyclus</a:t>
            </a:r>
            <a:endParaRPr lang="nl-NL" sz="400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2922" y="1600201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3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Leerdoelen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err="1"/>
              <a:t>Conversie</a:t>
            </a:r>
            <a:r>
              <a:rPr lang="en-US" sz="2800"/>
              <a:t> </a:t>
            </a:r>
            <a:r>
              <a:rPr lang="en-US" sz="2800" err="1"/>
              <a:t>pyruvaat</a:t>
            </a:r>
            <a:r>
              <a:rPr lang="en-US" sz="2800"/>
              <a:t> </a:t>
            </a:r>
            <a:r>
              <a:rPr lang="en-US" sz="2800" err="1"/>
              <a:t>naar</a:t>
            </a:r>
            <a:r>
              <a:rPr lang="en-US" sz="2800"/>
              <a:t> acetyl-CoA + </a:t>
            </a:r>
            <a:r>
              <a:rPr lang="en-US" sz="2800" err="1"/>
              <a:t>controle</a:t>
            </a:r>
            <a:endParaRPr lang="en-US" sz="2800"/>
          </a:p>
          <a:p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err="1"/>
              <a:t>Citroenzuur</a:t>
            </a:r>
            <a:r>
              <a:rPr lang="en-US" sz="2800"/>
              <a:t> </a:t>
            </a:r>
            <a:r>
              <a:rPr lang="en-US" sz="2800" err="1"/>
              <a:t>cyclus</a:t>
            </a:r>
            <a:endParaRPr lang="en-US" sz="2800"/>
          </a:p>
          <a:p>
            <a:pPr marL="914400" lvl="1" indent="-457200">
              <a:buFont typeface="Arial"/>
              <a:buChar char="•"/>
            </a:pPr>
            <a:r>
              <a:rPr lang="en-US" err="1"/>
              <a:t>Stappen</a:t>
            </a:r>
            <a:endParaRPr lang="en-US"/>
          </a:p>
          <a:p>
            <a:pPr marL="914400" lvl="1" indent="-457200">
              <a:buFont typeface="Arial"/>
              <a:buChar char="•"/>
            </a:pPr>
            <a:r>
              <a:rPr lang="en-US" err="1"/>
              <a:t>Controle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139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Citroenzuurcyclus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Gebruikt door alle aerobe organismen</a:t>
            </a:r>
          </a:p>
          <a:p>
            <a:r>
              <a:rPr lang="nl-NL"/>
              <a:t>In eukaryoten in mitochondriën</a:t>
            </a:r>
          </a:p>
          <a:p>
            <a:r>
              <a:rPr lang="nl-NL"/>
              <a:t>In prokaryoten in cytosol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01" y="3501008"/>
            <a:ext cx="5878421" cy="259910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3863182"/>
            <a:ext cx="3647728" cy="19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9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1D27A-CF27-6A41-B253-0FC9EBF6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Planning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D34B98F1-B814-D44E-8C54-C32F589B2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78102"/>
              </p:ext>
            </p:extLst>
          </p:nvPr>
        </p:nvGraphicFramePr>
        <p:xfrm>
          <a:off x="911425" y="1412776"/>
          <a:ext cx="10009110" cy="392716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34141">
                  <a:extLst>
                    <a:ext uri="{9D8B030D-6E8A-4147-A177-3AD203B41FA5}">
                      <a16:colId xmlns:a16="http://schemas.microsoft.com/office/drawing/2014/main" val="4244082630"/>
                    </a:ext>
                  </a:extLst>
                </a:gridCol>
                <a:gridCol w="664773">
                  <a:extLst>
                    <a:ext uri="{9D8B030D-6E8A-4147-A177-3AD203B41FA5}">
                      <a16:colId xmlns:a16="http://schemas.microsoft.com/office/drawing/2014/main" val="3744158311"/>
                    </a:ext>
                  </a:extLst>
                </a:gridCol>
                <a:gridCol w="3788259">
                  <a:extLst>
                    <a:ext uri="{9D8B030D-6E8A-4147-A177-3AD203B41FA5}">
                      <a16:colId xmlns:a16="http://schemas.microsoft.com/office/drawing/2014/main" val="3381873324"/>
                    </a:ext>
                  </a:extLst>
                </a:gridCol>
                <a:gridCol w="3921937">
                  <a:extLst>
                    <a:ext uri="{9D8B030D-6E8A-4147-A177-3AD203B41FA5}">
                      <a16:colId xmlns:a16="http://schemas.microsoft.com/office/drawing/2014/main" val="3943695352"/>
                    </a:ext>
                  </a:extLst>
                </a:gridCol>
              </a:tblGrid>
              <a:tr h="269562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Onderwerp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Boek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602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24-11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Metabolisme</a:t>
                      </a:r>
                    </a:p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Begin koolhydraten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b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512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Koolhydraten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488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Metabolisme en energie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505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Metabolisme en energie, begin glycolyse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15-16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08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Glycolyse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16-17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782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Kegg</a:t>
                      </a:r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database (online les)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903785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Gluconeogenese + Citroenzuurcyclus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18-19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4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Citroenzuurcyclus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18-19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816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23-12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Oxidatieve </a:t>
                      </a:r>
                      <a:r>
                        <a:rPr lang="nl-NL" sz="160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fosforylatie</a:t>
                      </a:r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20-21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029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Oxidatieve </a:t>
                      </a:r>
                      <a:r>
                        <a:rPr lang="nl-NL" sz="160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fosforylatie</a:t>
                      </a:r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20-21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42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Glycogeen metabolisme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24-25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341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Pentose-fosfaat pathway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681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Les 13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20-1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Vragen + tentamen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155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87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249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Van glucose naar CO</a:t>
            </a:r>
            <a:r>
              <a:rPr lang="nl-NL" baseline="-25000"/>
              <a:t>2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1505132"/>
            <a:ext cx="2592295" cy="4525963"/>
          </a:xfrm>
        </p:spPr>
      </p:pic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334434" y="1484785"/>
            <a:ext cx="7777790" cy="4525963"/>
          </a:xfrm>
        </p:spPr>
        <p:txBody>
          <a:bodyPr/>
          <a:lstStyle/>
          <a:p>
            <a:r>
              <a:rPr lang="nl-NL"/>
              <a:t>Van glucose naar </a:t>
            </a:r>
            <a:r>
              <a:rPr lang="nl-NL" err="1"/>
              <a:t>pyruvaat</a:t>
            </a:r>
            <a:r>
              <a:rPr lang="nl-NL"/>
              <a:t>: glycolyse</a:t>
            </a:r>
          </a:p>
          <a:p>
            <a:r>
              <a:rPr lang="nl-NL" err="1"/>
              <a:t>Pyruvaat</a:t>
            </a:r>
            <a:r>
              <a:rPr lang="nl-NL"/>
              <a:t> </a:t>
            </a:r>
            <a:r>
              <a:rPr lang="nl-NL">
                <a:sym typeface="Wingdings"/>
              </a:rPr>
              <a:t> </a:t>
            </a:r>
            <a:r>
              <a:rPr lang="nl-NL" err="1">
                <a:sym typeface="Wingdings"/>
              </a:rPr>
              <a:t>Acetyl</a:t>
            </a:r>
            <a:r>
              <a:rPr lang="nl-NL">
                <a:sym typeface="Wingdings"/>
              </a:rPr>
              <a:t> </a:t>
            </a:r>
            <a:r>
              <a:rPr lang="nl-NL" err="1">
                <a:sym typeface="Wingdings"/>
              </a:rPr>
              <a:t>Coa</a:t>
            </a:r>
            <a:endParaRPr lang="nl-NL">
              <a:sym typeface="Wingdings"/>
            </a:endParaRPr>
          </a:p>
          <a:p>
            <a:endParaRPr lang="nl-NL">
              <a:sym typeface="Wingdings"/>
            </a:endParaRPr>
          </a:p>
          <a:p>
            <a:r>
              <a:rPr lang="nl-NL">
                <a:sym typeface="Wingdings"/>
              </a:rPr>
              <a:t>Citroenzuurcyclus</a:t>
            </a:r>
          </a:p>
          <a:p>
            <a:r>
              <a:rPr lang="nl-NL">
                <a:sym typeface="Wingdings"/>
              </a:rPr>
              <a:t>Productie van 2CO</a:t>
            </a:r>
            <a:r>
              <a:rPr lang="nl-NL" baseline="-25000">
                <a:sym typeface="Wingdings"/>
              </a:rPr>
              <a:t>2</a:t>
            </a:r>
            <a:r>
              <a:rPr lang="nl-NL">
                <a:sym typeface="Wingdings"/>
              </a:rPr>
              <a:t>, 1 ATP en 8 e</a:t>
            </a:r>
            <a:r>
              <a:rPr lang="nl-NL" baseline="30000">
                <a:sym typeface="Wingdings"/>
              </a:rPr>
              <a:t>-</a:t>
            </a:r>
            <a:endParaRPr lang="nl-NL" baseline="30000"/>
          </a:p>
        </p:txBody>
      </p:sp>
    </p:spTree>
    <p:extLst>
      <p:ext uri="{BB962C8B-B14F-4D97-AF65-F5344CB8AC3E}">
        <p14:creationId xmlns:p14="http://schemas.microsoft.com/office/powerpoint/2010/main" val="1599308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Van </a:t>
            </a:r>
            <a:r>
              <a:rPr lang="nl-NL" err="1"/>
              <a:t>pyruvaat</a:t>
            </a:r>
            <a:r>
              <a:rPr lang="nl-NL"/>
              <a:t> naar </a:t>
            </a:r>
            <a:r>
              <a:rPr lang="nl-NL" err="1"/>
              <a:t>acetyl</a:t>
            </a:r>
            <a:r>
              <a:rPr lang="nl-NL"/>
              <a:t> </a:t>
            </a:r>
            <a:r>
              <a:rPr lang="nl-NL" err="1"/>
              <a:t>CoA</a:t>
            </a:r>
            <a:endParaRPr lang="nl-NL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922048"/>
            <a:ext cx="6267401" cy="2108532"/>
          </a:xfrm>
        </p:spPr>
      </p:pic>
      <p:pic>
        <p:nvPicPr>
          <p:cNvPr id="5" name="Tijdelijke aanduiding voor inhoud 4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7" t="44953" r="244" b="3852"/>
          <a:stretch/>
        </p:blipFill>
        <p:spPr>
          <a:xfrm>
            <a:off x="5231904" y="1370014"/>
            <a:ext cx="1180451" cy="218270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9390997" y="223053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>
                <a:solidFill>
                  <a:srgbClr val="FF0000"/>
                </a:solidFill>
              </a:rPr>
              <a:t>C</a:t>
            </a:r>
            <a:r>
              <a:rPr lang="nl-NL" sz="2400" baseline="-250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9373158" y="4376150"/>
            <a:ext cx="936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>
                <a:solidFill>
                  <a:srgbClr val="FF0000"/>
                </a:solidFill>
              </a:rPr>
              <a:t>C</a:t>
            </a:r>
            <a:r>
              <a:rPr lang="nl-NL" sz="2400" baseline="-25000">
                <a:solidFill>
                  <a:srgbClr val="FF0000"/>
                </a:solidFill>
              </a:rPr>
              <a:t>2</a:t>
            </a:r>
          </a:p>
          <a:p>
            <a:endParaRPr lang="nl-NL" sz="2400"/>
          </a:p>
          <a:p>
            <a:r>
              <a:rPr lang="nl-NL" sz="2400">
                <a:solidFill>
                  <a:srgbClr val="FF0000"/>
                </a:solidFill>
              </a:rPr>
              <a:t>+ ??</a:t>
            </a:r>
          </a:p>
        </p:txBody>
      </p:sp>
    </p:spTree>
    <p:extLst>
      <p:ext uri="{BB962C8B-B14F-4D97-AF65-F5344CB8AC3E}">
        <p14:creationId xmlns:p14="http://schemas.microsoft.com/office/powerpoint/2010/main" val="809031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Pyruvaat</a:t>
            </a:r>
            <a:r>
              <a:rPr lang="nl-NL"/>
              <a:t> naar </a:t>
            </a:r>
            <a:r>
              <a:rPr lang="nl-NL" err="1"/>
              <a:t>Acetyl</a:t>
            </a:r>
            <a:r>
              <a:rPr lang="nl-NL"/>
              <a:t> </a:t>
            </a:r>
            <a:r>
              <a:rPr lang="nl-NL" err="1"/>
              <a:t>CoA</a:t>
            </a:r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005065"/>
            <a:ext cx="8229600" cy="1834025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556792"/>
            <a:ext cx="6477000" cy="22715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1AE299EC-50D9-41E0-9312-0D0491031738}"/>
                  </a:ext>
                </a:extLst>
              </p14:cNvPr>
              <p14:cNvContentPartPr/>
              <p14:nvPr/>
            </p14:nvContentPartPr>
            <p14:xfrm>
              <a:off x="3119040" y="3742560"/>
              <a:ext cx="7698240" cy="64728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1AE299EC-50D9-41E0-9312-0D04910317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9680" y="3733200"/>
                <a:ext cx="7716960" cy="6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88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Pyruvaat</a:t>
            </a:r>
            <a:r>
              <a:rPr lang="nl-NL"/>
              <a:t> dehydrogenase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4" y="1484784"/>
            <a:ext cx="8229600" cy="4525963"/>
          </a:xfrm>
        </p:spPr>
        <p:txBody>
          <a:bodyPr/>
          <a:lstStyle/>
          <a:p>
            <a:r>
              <a:rPr lang="nl-NL"/>
              <a:t>Complex van 3 enzymen en 5 </a:t>
            </a:r>
            <a:r>
              <a:rPr lang="nl-NL" err="1"/>
              <a:t>coenzymen</a:t>
            </a:r>
            <a:endParaRPr lang="nl-NL"/>
          </a:p>
          <a:p>
            <a:r>
              <a:rPr lang="nl-NL"/>
              <a:t>Tetrameer is totaal complex</a:t>
            </a:r>
          </a:p>
          <a:p>
            <a:pPr lvl="1"/>
            <a:r>
              <a:rPr lang="nl-NL" sz="2000" err="1"/>
              <a:t>Pyruvaat</a:t>
            </a:r>
            <a:r>
              <a:rPr lang="nl-NL" sz="2000"/>
              <a:t> dehydrogenase component</a:t>
            </a:r>
          </a:p>
          <a:p>
            <a:pPr lvl="1"/>
            <a:r>
              <a:rPr lang="nl-NL" sz="2000" err="1"/>
              <a:t>Dihydrolipoyl</a:t>
            </a:r>
            <a:r>
              <a:rPr lang="nl-NL" sz="2000"/>
              <a:t> </a:t>
            </a:r>
            <a:r>
              <a:rPr lang="nl-NL" sz="2000" err="1"/>
              <a:t>transacetylase</a:t>
            </a:r>
            <a:endParaRPr lang="nl-NL" sz="2000"/>
          </a:p>
          <a:p>
            <a:pPr lvl="1"/>
            <a:r>
              <a:rPr lang="nl-NL" sz="2000" err="1"/>
              <a:t>Dihydrolipoyl</a:t>
            </a:r>
            <a:r>
              <a:rPr lang="nl-NL" sz="2000"/>
              <a:t> dehydrogenase</a:t>
            </a:r>
          </a:p>
          <a:p>
            <a:pPr lvl="1"/>
            <a:endParaRPr lang="nl-NL" sz="2000"/>
          </a:p>
          <a:p>
            <a:pPr lvl="1"/>
            <a:r>
              <a:rPr lang="nl-NL" sz="2000" err="1"/>
              <a:t>Thiamine</a:t>
            </a:r>
            <a:r>
              <a:rPr lang="nl-NL" sz="2000"/>
              <a:t> pyrofosfaat (TPP)</a:t>
            </a:r>
          </a:p>
          <a:p>
            <a:pPr lvl="1"/>
            <a:r>
              <a:rPr lang="nl-NL" sz="2000" err="1"/>
              <a:t>Liponzuur</a:t>
            </a:r>
            <a:endParaRPr lang="nl-NL" sz="2000"/>
          </a:p>
          <a:p>
            <a:pPr lvl="1"/>
            <a:r>
              <a:rPr lang="nl-NL" sz="2000"/>
              <a:t>FAD</a:t>
            </a:r>
          </a:p>
          <a:p>
            <a:pPr lvl="1"/>
            <a:r>
              <a:rPr lang="nl-NL" sz="2000" err="1"/>
              <a:t>CoA</a:t>
            </a:r>
            <a:endParaRPr lang="nl-NL" sz="2000"/>
          </a:p>
          <a:p>
            <a:pPr lvl="1"/>
            <a:r>
              <a:rPr lang="nl-NL" sz="2000"/>
              <a:t>NAD</a:t>
            </a:r>
            <a:r>
              <a:rPr lang="nl-NL" sz="2000" baseline="30000"/>
              <a:t>+</a:t>
            </a:r>
          </a:p>
          <a:p>
            <a:pPr lvl="1"/>
            <a:endParaRPr lang="nl-NL" sz="240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034" y="2348880"/>
            <a:ext cx="2915816" cy="31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7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Regulatie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" y="1600201"/>
            <a:ext cx="5255943" cy="3773015"/>
          </a:xfrm>
        </p:spPr>
      </p:pic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6472767" y="1596454"/>
            <a:ext cx="5384800" cy="4525963"/>
          </a:xfrm>
        </p:spPr>
        <p:txBody>
          <a:bodyPr/>
          <a:lstStyle/>
          <a:p>
            <a:pPr marL="0" indent="0">
              <a:buNone/>
            </a:pPr>
            <a:r>
              <a:rPr lang="nl-NL">
                <a:solidFill>
                  <a:srgbClr val="FF0000"/>
                </a:solidFill>
              </a:rPr>
              <a:t>Energierijke verbindingen remmen het complex (ATP, NADH, </a:t>
            </a:r>
            <a:r>
              <a:rPr lang="nl-NL" err="1">
                <a:solidFill>
                  <a:srgbClr val="FF0000"/>
                </a:solidFill>
              </a:rPr>
              <a:t>acetyl</a:t>
            </a:r>
            <a:r>
              <a:rPr lang="nl-NL">
                <a:solidFill>
                  <a:srgbClr val="FF0000"/>
                </a:solidFill>
              </a:rPr>
              <a:t> </a:t>
            </a:r>
            <a:r>
              <a:rPr lang="nl-NL" err="1">
                <a:solidFill>
                  <a:srgbClr val="FF0000"/>
                </a:solidFill>
              </a:rPr>
              <a:t>CoA</a:t>
            </a:r>
            <a:r>
              <a:rPr lang="nl-NL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nl-NL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nl-NL">
                <a:solidFill>
                  <a:srgbClr val="00B050"/>
                </a:solidFill>
              </a:rPr>
              <a:t>Bij weinig energie in de cel (veel ADP) en bij hoge glycolyse (veel </a:t>
            </a:r>
            <a:r>
              <a:rPr lang="nl-NL" err="1">
                <a:solidFill>
                  <a:srgbClr val="00B050"/>
                </a:solidFill>
              </a:rPr>
              <a:t>pyruvaat</a:t>
            </a:r>
            <a:r>
              <a:rPr lang="nl-NL">
                <a:solidFill>
                  <a:srgbClr val="00B050"/>
                </a:solidFill>
              </a:rPr>
              <a:t>) wordt er versneld</a:t>
            </a:r>
          </a:p>
        </p:txBody>
      </p:sp>
    </p:spTree>
    <p:extLst>
      <p:ext uri="{BB962C8B-B14F-4D97-AF65-F5344CB8AC3E}">
        <p14:creationId xmlns:p14="http://schemas.microsoft.com/office/powerpoint/2010/main" val="1134769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/>
              <a:t>Aandoeningen gekoppeld aan </a:t>
            </a:r>
            <a:r>
              <a:rPr lang="nl-NL" sz="3200" err="1"/>
              <a:t>pyruvaat</a:t>
            </a:r>
            <a:r>
              <a:rPr lang="nl-NL" sz="3200"/>
              <a:t> metabolisme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4" y="1556792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nl-NL" err="1"/>
              <a:t>Beri</a:t>
            </a:r>
            <a:r>
              <a:rPr lang="nl-NL"/>
              <a:t> </a:t>
            </a:r>
            <a:r>
              <a:rPr lang="nl-NL" err="1"/>
              <a:t>beri</a:t>
            </a:r>
            <a:r>
              <a:rPr lang="nl-NL"/>
              <a:t>: </a:t>
            </a:r>
          </a:p>
          <a:p>
            <a:pPr lvl="1"/>
            <a:r>
              <a:rPr lang="nl-NL"/>
              <a:t>tekort aan </a:t>
            </a:r>
            <a:r>
              <a:rPr lang="nl-NL" err="1"/>
              <a:t>thiamine</a:t>
            </a:r>
            <a:r>
              <a:rPr lang="nl-NL"/>
              <a:t>, vitamine precursor</a:t>
            </a:r>
          </a:p>
          <a:p>
            <a:pPr lvl="1"/>
            <a:r>
              <a:rPr lang="nl-NL"/>
              <a:t>Witte </a:t>
            </a:r>
            <a:r>
              <a:rPr lang="nl-NL" err="1"/>
              <a:t>ipv</a:t>
            </a:r>
            <a:r>
              <a:rPr lang="nl-NL"/>
              <a:t> zilvervliesrijst</a:t>
            </a:r>
          </a:p>
          <a:p>
            <a:pPr lvl="1"/>
            <a:r>
              <a:rPr lang="nl-NL"/>
              <a:t>Neurologische effecten: hersenen </a:t>
            </a:r>
            <a:br>
              <a:rPr lang="nl-NL"/>
            </a:br>
            <a:r>
              <a:rPr lang="nl-NL"/>
              <a:t>kunnen alleen op glucose (dus </a:t>
            </a:r>
            <a:r>
              <a:rPr lang="nl-NL" err="1"/>
              <a:t>pyruvaat</a:t>
            </a:r>
            <a:r>
              <a:rPr lang="nl-NL"/>
              <a:t>) werken</a:t>
            </a:r>
          </a:p>
          <a:p>
            <a:pPr lvl="1"/>
            <a:r>
              <a:rPr lang="nl-NL"/>
              <a:t>Zelfde effecten door </a:t>
            </a:r>
            <a:r>
              <a:rPr lang="nl-NL" err="1"/>
              <a:t>Arseniet</a:t>
            </a:r>
            <a:r>
              <a:rPr lang="nl-NL"/>
              <a:t> en Hg</a:t>
            </a:r>
          </a:p>
          <a:p>
            <a:pPr lvl="1"/>
            <a:r>
              <a:rPr lang="nl-NL"/>
              <a:t>(</a:t>
            </a:r>
            <a:r>
              <a:rPr lang="nl-NL" err="1"/>
              <a:t>mad</a:t>
            </a:r>
            <a:r>
              <a:rPr lang="nl-NL"/>
              <a:t> </a:t>
            </a:r>
            <a:r>
              <a:rPr lang="nl-NL" err="1"/>
              <a:t>hatter</a:t>
            </a:r>
            <a:r>
              <a:rPr lang="nl-NL"/>
              <a:t>)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1522511"/>
            <a:ext cx="1800200" cy="182920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367" y="4221088"/>
            <a:ext cx="3166265" cy="24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9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err="1"/>
              <a:t>Acetyl</a:t>
            </a:r>
            <a:r>
              <a:rPr lang="nl-NL" sz="3600"/>
              <a:t> </a:t>
            </a:r>
            <a:r>
              <a:rPr lang="nl-NL" sz="3600" err="1"/>
              <a:t>CoA</a:t>
            </a:r>
            <a:r>
              <a:rPr lang="nl-NL" sz="3600"/>
              <a:t> gaat citroenzuurcyclus binnen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4" y="1600201"/>
            <a:ext cx="6409638" cy="4525963"/>
          </a:xfrm>
        </p:spPr>
        <p:txBody>
          <a:bodyPr/>
          <a:lstStyle/>
          <a:p>
            <a:r>
              <a:rPr lang="nl-NL" sz="2400"/>
              <a:t>C</a:t>
            </a:r>
            <a:r>
              <a:rPr lang="nl-NL" sz="2400" baseline="-25000"/>
              <a:t>2</a:t>
            </a:r>
            <a:r>
              <a:rPr lang="nl-NL" sz="2400"/>
              <a:t> molecuul wordt gekoppeld aan C</a:t>
            </a:r>
            <a:r>
              <a:rPr lang="nl-NL" sz="2400" baseline="-25000"/>
              <a:t>4</a:t>
            </a:r>
            <a:r>
              <a:rPr lang="nl-NL" sz="2400"/>
              <a:t> molecuul, geeft C</a:t>
            </a:r>
            <a:r>
              <a:rPr lang="nl-NL" sz="2400" baseline="-25000"/>
              <a:t>6</a:t>
            </a:r>
            <a:r>
              <a:rPr lang="nl-NL" sz="2400"/>
              <a:t> molecuul</a:t>
            </a:r>
          </a:p>
          <a:p>
            <a:r>
              <a:rPr lang="nl-NL" sz="2400"/>
              <a:t>2 CO</a:t>
            </a:r>
            <a:r>
              <a:rPr lang="nl-NL" sz="2400" baseline="-25000"/>
              <a:t>2</a:t>
            </a:r>
            <a:r>
              <a:rPr lang="nl-NL" sz="2400"/>
              <a:t> komen vrij, </a:t>
            </a:r>
            <a:br>
              <a:rPr lang="nl-NL" sz="2400"/>
            </a:br>
            <a:r>
              <a:rPr lang="nl-NL" sz="2400"/>
              <a:t>dus eind van cyclus weer C</a:t>
            </a:r>
            <a:r>
              <a:rPr lang="nl-NL" sz="2400" baseline="-25000"/>
              <a:t>4</a:t>
            </a:r>
            <a:r>
              <a:rPr lang="nl-NL" sz="2400"/>
              <a:t> molecuul</a:t>
            </a:r>
          </a:p>
          <a:p>
            <a:r>
              <a:rPr lang="nl-NL" sz="2400"/>
              <a:t>Opbrengst ATP en energierijke verbindingen (NADH, FADH</a:t>
            </a:r>
            <a:r>
              <a:rPr lang="nl-NL" sz="2400" baseline="-25000"/>
              <a:t>2</a:t>
            </a:r>
            <a:r>
              <a:rPr lang="nl-NL" sz="2400"/>
              <a:t>)</a:t>
            </a:r>
            <a:endParaRPr lang="nl-NL" sz="2400" baseline="30000"/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988840"/>
            <a:ext cx="4038600" cy="317403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61C6C6CE-E04F-41C7-BEB1-D7762B66200F}"/>
                  </a:ext>
                </a:extLst>
              </p14:cNvPr>
              <p14:cNvContentPartPr/>
              <p14:nvPr/>
            </p14:nvContentPartPr>
            <p14:xfrm>
              <a:off x="8915760" y="1659960"/>
              <a:ext cx="2249640" cy="627120"/>
            </p14:xfrm>
          </p:contentPart>
        </mc:Choice>
        <mc:Fallback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61C6C6CE-E04F-41C7-BEB1-D7762B6620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06400" y="1650600"/>
                <a:ext cx="2268360" cy="6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755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Citroenzuurcyclus en vervolg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44" y="1844824"/>
            <a:ext cx="8229600" cy="370332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461C4F06-E143-4BB3-B5E6-91E14CE10E5B}"/>
                  </a:ext>
                </a:extLst>
              </p14:cNvPr>
              <p14:cNvContentPartPr/>
              <p14:nvPr/>
            </p14:nvContentPartPr>
            <p14:xfrm>
              <a:off x="1721160" y="2512800"/>
              <a:ext cx="6946560" cy="239508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461C4F06-E143-4BB3-B5E6-91E14CE10E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1800" y="2503440"/>
                <a:ext cx="6965280" cy="241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87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Opdracht</a:t>
            </a:r>
            <a:br>
              <a:rPr lang="nl-NL"/>
            </a:br>
            <a:r>
              <a:rPr lang="nl-NL"/>
              <a:t>Hoofdstuk 18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-353906"/>
            <a:ext cx="7628057" cy="7392776"/>
          </a:xfrm>
        </p:spPr>
      </p:pic>
    </p:spTree>
    <p:extLst>
      <p:ext uri="{BB962C8B-B14F-4D97-AF65-F5344CB8AC3E}">
        <p14:creationId xmlns:p14="http://schemas.microsoft.com/office/powerpoint/2010/main" val="105454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Hoofdstuk 17 Gluconeogenese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433" y="1556792"/>
            <a:ext cx="11523133" cy="4525963"/>
          </a:xfrm>
        </p:spPr>
        <p:txBody>
          <a:bodyPr/>
          <a:lstStyle/>
          <a:p>
            <a:r>
              <a:rPr lang="nl-NL"/>
              <a:t>Wat?</a:t>
            </a:r>
          </a:p>
          <a:p>
            <a:r>
              <a:rPr lang="nl-NL"/>
              <a:t>Waarom?</a:t>
            </a:r>
          </a:p>
          <a:p>
            <a:r>
              <a:rPr lang="nl-NL"/>
              <a:t>Wanneer?</a:t>
            </a:r>
          </a:p>
          <a:p>
            <a:r>
              <a:rPr lang="nl-NL"/>
              <a:t>Waar?</a:t>
            </a:r>
          </a:p>
          <a:p>
            <a:endParaRPr lang="nl-NL"/>
          </a:p>
          <a:p>
            <a:r>
              <a:rPr lang="nl-NL" sz="2400"/>
              <a:t>Maken van glucose uit niet-koolhydraten (van pyruvaat naar glucose)</a:t>
            </a:r>
          </a:p>
          <a:p>
            <a:r>
              <a:rPr lang="nl-NL" sz="2400"/>
              <a:t>Glucose gehalte in bloed stijgt hierdoor</a:t>
            </a:r>
          </a:p>
          <a:p>
            <a:r>
              <a:rPr lang="nl-NL" sz="2400"/>
              <a:t>Spieren en hersenen kunnen deze glucose gebruiken </a:t>
            </a:r>
          </a:p>
          <a:p>
            <a:r>
              <a:rPr lang="nl-NL" sz="2400"/>
              <a:t>Vindt plaats tijdens “vasten” in lever en nieren</a:t>
            </a:r>
          </a:p>
        </p:txBody>
      </p:sp>
    </p:spTree>
    <p:extLst>
      <p:ext uri="{BB962C8B-B14F-4D97-AF65-F5344CB8AC3E}">
        <p14:creationId xmlns:p14="http://schemas.microsoft.com/office/powerpoint/2010/main" val="335520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Precursors gluconeogenese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4" y="1556792"/>
            <a:ext cx="11666222" cy="4525963"/>
          </a:xfrm>
        </p:spPr>
        <p:txBody>
          <a:bodyPr/>
          <a:lstStyle/>
          <a:p>
            <a:r>
              <a:rPr lang="nl-NL" sz="2800"/>
              <a:t>Lactaat (in lever omgezet naar pyruvaat door lactaat dehydrogenase)</a:t>
            </a:r>
          </a:p>
          <a:p>
            <a:r>
              <a:rPr lang="nl-NL" sz="2800"/>
              <a:t>Aminozuren (uit voeding of in hongersnood uit spieren)</a:t>
            </a:r>
          </a:p>
          <a:p>
            <a:r>
              <a:rPr lang="nl-NL" sz="2800">
                <a:sym typeface="Wingdings"/>
              </a:rPr>
              <a:t> </a:t>
            </a:r>
            <a:r>
              <a:rPr lang="nl-NL" sz="2800"/>
              <a:t>Pyruvaat</a:t>
            </a:r>
          </a:p>
          <a:p>
            <a:endParaRPr lang="nl-NL" sz="2800"/>
          </a:p>
          <a:p>
            <a:r>
              <a:rPr lang="nl-NL" sz="2800"/>
              <a:t>Glycerol (uit </a:t>
            </a:r>
            <a:r>
              <a:rPr lang="nl-NL" sz="2800" err="1"/>
              <a:t>triacylglycerol</a:t>
            </a:r>
            <a:r>
              <a:rPr lang="nl-NL" sz="2800"/>
              <a:t> </a:t>
            </a:r>
            <a:r>
              <a:rPr lang="nl-NL" sz="2800">
                <a:sym typeface="Wingdings"/>
              </a:rPr>
              <a:t> glycerol + 3 vetzuren</a:t>
            </a:r>
            <a:r>
              <a:rPr lang="nl-NL" sz="2800"/>
              <a:t>)</a:t>
            </a:r>
          </a:p>
          <a:p>
            <a:pPr lvl="1"/>
            <a:r>
              <a:rPr lang="nl-NL" sz="2400"/>
              <a:t>Komt in een latere stap de gluconeogenese binnen</a:t>
            </a:r>
          </a:p>
          <a:p>
            <a:pPr lvl="1"/>
            <a:r>
              <a:rPr lang="nl-NL" sz="2400"/>
              <a:t>Kan ook meteen de glycolyse in</a:t>
            </a:r>
          </a:p>
        </p:txBody>
      </p:sp>
    </p:spTree>
    <p:extLst>
      <p:ext uri="{BB962C8B-B14F-4D97-AF65-F5344CB8AC3E}">
        <p14:creationId xmlns:p14="http://schemas.microsoft.com/office/powerpoint/2010/main" val="58462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70ADF-1DBB-0C40-A3BD-0014AFEC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C1890E-EAFA-8440-BF68-E003D8BC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EF01D7C-6893-DF44-9CB8-357354B64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574551"/>
            <a:ext cx="9144156" cy="657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/>
              <a:t>Gluconeogenese is niet exact het omgekeerde van de glycolyse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332326" y="1353864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nl-NL" sz="2800"/>
              <a:t>Herinner de 3 </a:t>
            </a:r>
            <a:r>
              <a:rPr lang="nl-NL" sz="2800" err="1"/>
              <a:t>irriversibele</a:t>
            </a:r>
            <a:r>
              <a:rPr lang="nl-NL" sz="2800"/>
              <a:t> stappen in de glycolyse:</a:t>
            </a:r>
          </a:p>
          <a:p>
            <a:pPr marL="0" indent="0">
              <a:buNone/>
            </a:pPr>
            <a:endParaRPr lang="nl-NL" sz="2800"/>
          </a:p>
          <a:p>
            <a:r>
              <a:rPr lang="nl-NL" sz="2400"/>
              <a:t>Glucose + ATP </a:t>
            </a:r>
            <a:r>
              <a:rPr lang="nl-NL" sz="2400">
                <a:sym typeface="Wingdings"/>
              </a:rPr>
              <a:t> glucose 6-fosfaat 				-33 kJ/mol	</a:t>
            </a:r>
          </a:p>
          <a:p>
            <a:endParaRPr lang="nl-NL" sz="2400">
              <a:solidFill>
                <a:srgbClr val="FF0000"/>
              </a:solidFill>
              <a:sym typeface="Wingdings"/>
            </a:endParaRPr>
          </a:p>
          <a:p>
            <a:r>
              <a:rPr lang="nl-NL" sz="2400">
                <a:sym typeface="Wingdings"/>
              </a:rPr>
              <a:t>Fructose 6-fosfaat + ATP   fructose 1,6-bisfosfaat 	</a:t>
            </a:r>
            <a:r>
              <a:rPr lang="nl-NL" sz="2400">
                <a:solidFill>
                  <a:schemeClr val="tx2"/>
                </a:solidFill>
                <a:sym typeface="Wingdings"/>
              </a:rPr>
              <a:t>-22 kJ/mol</a:t>
            </a:r>
          </a:p>
          <a:p>
            <a:endParaRPr lang="nl-NL" sz="2400">
              <a:solidFill>
                <a:srgbClr val="FF0000"/>
              </a:solidFill>
              <a:sym typeface="Wingdings"/>
            </a:endParaRPr>
          </a:p>
          <a:p>
            <a:r>
              <a:rPr lang="nl-NL" sz="2400" err="1">
                <a:sym typeface="Wingdings"/>
              </a:rPr>
              <a:t>Fosfoenolpyruvaat</a:t>
            </a:r>
            <a:r>
              <a:rPr lang="nl-NL" sz="2400">
                <a:sym typeface="Wingdings"/>
              </a:rPr>
              <a:t> + ADP  pyruvaat + ATP		</a:t>
            </a:r>
            <a:r>
              <a:rPr lang="nl-NL" sz="2400">
                <a:solidFill>
                  <a:schemeClr val="tx2"/>
                </a:solidFill>
                <a:sym typeface="Wingdings"/>
              </a:rPr>
              <a:t>-17 kJ/mol</a:t>
            </a:r>
            <a:endParaRPr lang="nl-NL" sz="2400"/>
          </a:p>
          <a:p>
            <a:pPr marL="0" indent="0">
              <a:buNone/>
            </a:pPr>
            <a:endParaRPr lang="nl-NL" sz="2800"/>
          </a:p>
          <a:p>
            <a:pPr marL="0" indent="0">
              <a:buNone/>
            </a:pPr>
            <a:r>
              <a:rPr lang="nl-NL" sz="2800"/>
              <a:t>Deze moeten “</a:t>
            </a:r>
            <a:r>
              <a:rPr lang="nl-NL" sz="2800" err="1"/>
              <a:t>gebypassed</a:t>
            </a:r>
            <a:r>
              <a:rPr lang="nl-NL" sz="2800"/>
              <a:t>” worden in de gluconeogenese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2423592" y="206084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FF0000"/>
                </a:solidFill>
                <a:sym typeface="Wingdings"/>
              </a:rPr>
              <a:t>hexokinase</a:t>
            </a:r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503712" y="295249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FF0000"/>
                </a:solidFill>
                <a:sym typeface="Wingdings"/>
              </a:rPr>
              <a:t>fosfofructokinase</a:t>
            </a:r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3620244" y="38441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FF0000"/>
                </a:solidFill>
                <a:sym typeface="Wingdings"/>
              </a:rPr>
              <a:t>pyruvaat kinase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77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Rood alleen in gluconeogenese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54"/>
          <a:stretch/>
        </p:blipFill>
        <p:spPr>
          <a:xfrm>
            <a:off x="983432" y="1337401"/>
            <a:ext cx="3456384" cy="5740868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/>
        </p:blipFill>
        <p:spPr>
          <a:xfrm>
            <a:off x="5807968" y="1411898"/>
            <a:ext cx="3312368" cy="54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1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632" y="1556792"/>
            <a:ext cx="6028318" cy="4525963"/>
          </a:xfrm>
          <a:prstGeom prst="rect">
            <a:avLst/>
          </a:prstGeom>
        </p:spPr>
      </p:pic>
      <p:cxnSp>
        <p:nvCxnSpPr>
          <p:cNvPr id="6" name="Rechte verbindingslijn met pijl 5"/>
          <p:cNvCxnSpPr/>
          <p:nvPr/>
        </p:nvCxnSpPr>
        <p:spPr>
          <a:xfrm flipH="1">
            <a:off x="8544272" y="1962128"/>
            <a:ext cx="1008112" cy="21602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9552384" y="170080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ER</a:t>
            </a:r>
          </a:p>
        </p:txBody>
      </p:sp>
    </p:spTree>
    <p:extLst>
      <p:ext uri="{BB962C8B-B14F-4D97-AF65-F5344CB8AC3E}">
        <p14:creationId xmlns:p14="http://schemas.microsoft.com/office/powerpoint/2010/main" val="326560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584" y="188640"/>
            <a:ext cx="6419199" cy="6552728"/>
          </a:xfrm>
          <a:prstGeom prst="rect">
            <a:avLst/>
          </a:prstGeom>
        </p:spPr>
      </p:pic>
      <p:cxnSp>
        <p:nvCxnSpPr>
          <p:cNvPr id="8" name="Rechte verbindingslijn met pijl 7"/>
          <p:cNvCxnSpPr/>
          <p:nvPr/>
        </p:nvCxnSpPr>
        <p:spPr>
          <a:xfrm flipH="1">
            <a:off x="8544272" y="5805264"/>
            <a:ext cx="1008112" cy="21602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9552384" y="554394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/>
              <a:t>mitochondriën</a:t>
            </a:r>
          </a:p>
        </p:txBody>
      </p:sp>
    </p:spTree>
    <p:extLst>
      <p:ext uri="{BB962C8B-B14F-4D97-AF65-F5344CB8AC3E}">
        <p14:creationId xmlns:p14="http://schemas.microsoft.com/office/powerpoint/2010/main" val="34819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Application>Microsoft Office PowerPoint</Application>
  <PresentationFormat>Widescreen</PresentationFormat>
  <Slides>28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Hanze MD</vt:lpstr>
      <vt:lpstr>Biochemie 2</vt:lpstr>
      <vt:lpstr>Planning</vt:lpstr>
      <vt:lpstr>Hoofdstuk 17 Gluconeogenese</vt:lpstr>
      <vt:lpstr>Precursors gluconeogenese</vt:lpstr>
      <vt:lpstr>PowerPoint Presentation</vt:lpstr>
      <vt:lpstr>Gluconeogenese is niet exact het omgekeerde van de glycolyse</vt:lpstr>
      <vt:lpstr>Rood alleen in gluconeogenese</vt:lpstr>
      <vt:lpstr>PowerPoint Presentation</vt:lpstr>
      <vt:lpstr>PowerPoint Presentation</vt:lpstr>
      <vt:lpstr>Van pyruvaat naar fosfoenolpyruvaat</vt:lpstr>
      <vt:lpstr>Oxaloacetaat via malaat naar cytoplasma</vt:lpstr>
      <vt:lpstr>Fructose 1,6-bifosfatase</vt:lpstr>
      <vt:lpstr>Glucose-6-fosfatase</vt:lpstr>
      <vt:lpstr>Gluconeogenese heeft een “prijs”</vt:lpstr>
      <vt:lpstr>Cori cycle</vt:lpstr>
      <vt:lpstr>Gluconeogenese</vt:lpstr>
      <vt:lpstr>Hfdst 18 en 19: Citroenzuurcyclus</vt:lpstr>
      <vt:lpstr>Leerdoelen</vt:lpstr>
      <vt:lpstr>Citroenzuurcyclus</vt:lpstr>
      <vt:lpstr>Van glucose naar CO2</vt:lpstr>
      <vt:lpstr>Van pyruvaat naar acetyl CoA</vt:lpstr>
      <vt:lpstr>Pyruvaat naar Acetyl CoA</vt:lpstr>
      <vt:lpstr>Pyruvaat dehydrogenase</vt:lpstr>
      <vt:lpstr>Regulatie</vt:lpstr>
      <vt:lpstr>Aandoeningen gekoppeld aan pyruvaat metabolisme</vt:lpstr>
      <vt:lpstr>Acetyl CoA gaat citroenzuurcyclus binnen</vt:lpstr>
      <vt:lpstr>Citroenzuurcyclus en vervolg</vt:lpstr>
      <vt:lpstr>Opdracht Hoofdstuk 18</vt:lpstr>
    </vt:vector>
  </TitlesOfParts>
  <Company>Hanzehogeschool Groningen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Drayer</dc:creator>
  <cp:revision>1</cp:revision>
  <cp:lastPrinted>2013-12-02T09:57:51Z</cp:lastPrinted>
  <dcterms:created xsi:type="dcterms:W3CDTF">2008-03-03T15:12:32Z</dcterms:created>
  <dcterms:modified xsi:type="dcterms:W3CDTF">2021-12-17T10:34:47Z</dcterms:modified>
</cp:coreProperties>
</file>